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6"/>
  </p:notesMasterIdLst>
  <p:handoutMasterIdLst>
    <p:handoutMasterId r:id="rId15"/>
  </p:handoutMasterIdLst>
  <p:sldIdLst>
    <p:sldId id="285" r:id="rId4"/>
    <p:sldId id="286" r:id="rId5"/>
    <p:sldId id="296" r:id="rId7"/>
    <p:sldId id="287" r:id="rId8"/>
    <p:sldId id="308" r:id="rId9"/>
    <p:sldId id="291" r:id="rId10"/>
    <p:sldId id="305" r:id="rId11"/>
    <p:sldId id="297" r:id="rId12"/>
    <p:sldId id="314" r:id="rId13"/>
    <p:sldId id="306" r:id="rId14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9" userDrawn="1">
          <p15:clr>
            <a:srgbClr val="A4A3A4"/>
          </p15:clr>
        </p15:guide>
        <p15:guide id="2" pos="3768" userDrawn="1">
          <p15:clr>
            <a:srgbClr val="A4A3A4"/>
          </p15:clr>
        </p15:guide>
        <p15:guide id="3" pos="225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2" clrIdx="0"/>
  <p:cmAuthor id="1" name="mars_zhao" initials="" lastIdx="3" clrIdx="1"/>
  <p:cmAuthor id="2" name="微软用户" initials="" lastIdx="0" clrIdx="0"/>
  <p:cmAuthor id="3" name="Xiaofei Wang" initials="X" lastIdx="1" clrIdx="0"/>
  <p:cmAuthor id="4" name="ZTE" initials="Z" lastIdx="1" clrIdx="2"/>
  <p:cmAuthor id="5" name="huangwencai" initials="h" lastIdx="8" clrIdx="4"/>
  <p:cmAuthor id="6" name="10181563" initials="ll" lastIdx="5" clrIdx="5"/>
  <p:cmAuthor id="7" name="gbt092" initials="g" lastIdx="6" clrIdx="0"/>
  <p:cmAuthor id="8" name="00006891" initials="0" lastIdx="15" clrIdx="8"/>
  <p:cmAuthor id="9" name="莫滔10110373" initials="莫" lastIdx="1" clrIdx="8"/>
  <p:cmAuthor id="11" name="wu alice" initials="w" lastIdx="2" clrIdx="0"/>
  <p:cmAuthor id="12" name="ZZ" initials="Z" lastIdx="9" clrIdx="3"/>
  <p:cmAuthor id="13" name="ZWF" initials="Z" lastIdx="1" clrIdx="12"/>
  <p:cmAuthor id="14" name="wen ying" initials="wy" lastIdx="2" clrIdx="1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4200"/>
    <a:srgbClr val="FF7111"/>
    <a:srgbClr val="E41E0F"/>
    <a:srgbClr val="2CA594"/>
    <a:srgbClr val="172B8C"/>
    <a:srgbClr val="E94E43"/>
    <a:srgbClr val="002846"/>
    <a:srgbClr val="00A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96" y="270"/>
      </p:cViewPr>
      <p:guideLst>
        <p:guide orient="horz" pos="2129"/>
        <p:guide pos="3768"/>
        <p:guide pos="225"/>
        <p:guide pos="7423"/>
        <p:guide orient="horz" pos="164"/>
        <p:guide orient="horz" pos="41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46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8FDAF-E40F-4382-8CDB-E176D1D9BB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6D3FD-26B5-46CC-B82C-FF71209E34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主要从以下</a:t>
            </a:r>
            <a:r>
              <a:rPr lang="en-US" altLang="zh-CN" dirty="0"/>
              <a:t>5</a:t>
            </a:r>
            <a:r>
              <a:rPr lang="zh-CN" altLang="en-US" dirty="0"/>
              <a:t>个篇章进行项目汇报：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5C7E51-262E-4553-AF74-13BAA557D0B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665dc4369_3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665dc4369_3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665dc4369_3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665dc4369_3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665dc4369_3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665dc4369_3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665dc4369_3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665dc4369_3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microsoft.com/office/2007/relationships/hdphoto" Target="../media/image3.wdp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microsoft.com/office/2007/relationships/hdphoto" Target="../media/image3.wdp"/><Relationship Id="rId5" Type="http://schemas.openxmlformats.org/officeDocument/2006/relationships/image" Target="../media/image2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高楼大厦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" b="15133"/>
          <a:stretch>
            <a:fillRect/>
          </a:stretch>
        </p:blipFill>
        <p:spPr>
          <a:xfrm>
            <a:off x="-2" y="-1"/>
            <a:ext cx="12192001" cy="6858001"/>
          </a:xfrm>
          <a:custGeom>
            <a:avLst/>
            <a:gdLst>
              <a:gd name="connsiteX0" fmla="*/ 0 w 12192001"/>
              <a:gd name="connsiteY0" fmla="*/ 0 h 6879260"/>
              <a:gd name="connsiteX1" fmla="*/ 12192001 w 12192001"/>
              <a:gd name="connsiteY1" fmla="*/ 0 h 6879260"/>
              <a:gd name="connsiteX2" fmla="*/ 12192001 w 12192001"/>
              <a:gd name="connsiteY2" fmla="*/ 6879260 h 6879260"/>
              <a:gd name="connsiteX3" fmla="*/ 0 w 12192001"/>
              <a:gd name="connsiteY3" fmla="*/ 6879260 h 68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79260">
                <a:moveTo>
                  <a:pt x="0" y="0"/>
                </a:moveTo>
                <a:lnTo>
                  <a:pt x="12192001" y="0"/>
                </a:lnTo>
                <a:lnTo>
                  <a:pt x="12192001" y="6879260"/>
                </a:lnTo>
                <a:lnTo>
                  <a:pt x="0" y="6879260"/>
                </a:lnTo>
                <a:close/>
              </a:path>
            </a:pathLst>
          </a:custGeom>
        </p:spPr>
      </p:pic>
      <p:sp>
        <p:nvSpPr>
          <p:cNvPr id="36" name="任意多边形: 形状 35"/>
          <p:cNvSpPr/>
          <p:nvPr userDrawn="1"/>
        </p:nvSpPr>
        <p:spPr>
          <a:xfrm>
            <a:off x="0" y="0"/>
            <a:ext cx="1634551" cy="4220030"/>
          </a:xfrm>
          <a:custGeom>
            <a:avLst/>
            <a:gdLst>
              <a:gd name="connsiteX0" fmla="*/ 0 w 1634551"/>
              <a:gd name="connsiteY0" fmla="*/ 0 h 4220030"/>
              <a:gd name="connsiteX1" fmla="*/ 1634551 w 1634551"/>
              <a:gd name="connsiteY1" fmla="*/ 0 h 4220030"/>
              <a:gd name="connsiteX2" fmla="*/ 983336 w 1634551"/>
              <a:gd name="connsiteY2" fmla="*/ 4220030 h 4220030"/>
              <a:gd name="connsiteX3" fmla="*/ 0 w 1634551"/>
              <a:gd name="connsiteY3" fmla="*/ 4220030 h 422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551" h="4220030">
                <a:moveTo>
                  <a:pt x="0" y="0"/>
                </a:moveTo>
                <a:lnTo>
                  <a:pt x="1634551" y="0"/>
                </a:lnTo>
                <a:lnTo>
                  <a:pt x="983336" y="4220030"/>
                </a:lnTo>
                <a:lnTo>
                  <a:pt x="0" y="4220030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3609076" y="1582058"/>
            <a:ext cx="3154580" cy="5275943"/>
          </a:xfrm>
          <a:custGeom>
            <a:avLst/>
            <a:gdLst>
              <a:gd name="connsiteX0" fmla="*/ 814158 w 3154580"/>
              <a:gd name="connsiteY0" fmla="*/ 0 h 5275943"/>
              <a:gd name="connsiteX1" fmla="*/ 3154580 w 3154580"/>
              <a:gd name="connsiteY1" fmla="*/ 0 h 5275943"/>
              <a:gd name="connsiteX2" fmla="*/ 2340422 w 3154580"/>
              <a:gd name="connsiteY2" fmla="*/ 5275943 h 5275943"/>
              <a:gd name="connsiteX3" fmla="*/ 0 w 3154580"/>
              <a:gd name="connsiteY3" fmla="*/ 5275943 h 527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580" h="5275943">
                <a:moveTo>
                  <a:pt x="814158" y="0"/>
                </a:moveTo>
                <a:lnTo>
                  <a:pt x="3154580" y="0"/>
                </a:lnTo>
                <a:lnTo>
                  <a:pt x="2340422" y="5275943"/>
                </a:lnTo>
                <a:lnTo>
                  <a:pt x="0" y="5275943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 userDrawn="1"/>
        </p:nvSpPr>
        <p:spPr>
          <a:xfrm>
            <a:off x="6241142" y="1"/>
            <a:ext cx="3278888" cy="6081487"/>
          </a:xfrm>
          <a:custGeom>
            <a:avLst/>
            <a:gdLst>
              <a:gd name="connsiteX0" fmla="*/ 938466 w 3278888"/>
              <a:gd name="connsiteY0" fmla="*/ 0 h 6081487"/>
              <a:gd name="connsiteX1" fmla="*/ 3278888 w 3278888"/>
              <a:gd name="connsiteY1" fmla="*/ 0 h 6081487"/>
              <a:gd name="connsiteX2" fmla="*/ 2340422 w 3278888"/>
              <a:gd name="connsiteY2" fmla="*/ 6081487 h 6081487"/>
              <a:gd name="connsiteX3" fmla="*/ 0 w 3278888"/>
              <a:gd name="connsiteY3" fmla="*/ 6081487 h 608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8888" h="6081487">
                <a:moveTo>
                  <a:pt x="938466" y="0"/>
                </a:moveTo>
                <a:lnTo>
                  <a:pt x="3278888" y="0"/>
                </a:lnTo>
                <a:lnTo>
                  <a:pt x="2340422" y="6081487"/>
                </a:lnTo>
                <a:lnTo>
                  <a:pt x="0" y="6081487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8617617" y="741048"/>
            <a:ext cx="3282807" cy="6106885"/>
          </a:xfrm>
          <a:custGeom>
            <a:avLst/>
            <a:gdLst>
              <a:gd name="connsiteX0" fmla="*/ 942385 w 3282807"/>
              <a:gd name="connsiteY0" fmla="*/ 0 h 6106885"/>
              <a:gd name="connsiteX1" fmla="*/ 3282807 w 3282807"/>
              <a:gd name="connsiteY1" fmla="*/ 0 h 6106885"/>
              <a:gd name="connsiteX2" fmla="*/ 2340422 w 3282807"/>
              <a:gd name="connsiteY2" fmla="*/ 6106885 h 6106885"/>
              <a:gd name="connsiteX3" fmla="*/ 0 w 3282807"/>
              <a:gd name="connsiteY3" fmla="*/ 6106885 h 610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807" h="6106885">
                <a:moveTo>
                  <a:pt x="942385" y="0"/>
                </a:moveTo>
                <a:lnTo>
                  <a:pt x="3282807" y="0"/>
                </a:lnTo>
                <a:lnTo>
                  <a:pt x="2340422" y="6106885"/>
                </a:lnTo>
                <a:lnTo>
                  <a:pt x="0" y="6106885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 userDrawn="1"/>
        </p:nvSpPr>
        <p:spPr>
          <a:xfrm>
            <a:off x="11231060" y="3429000"/>
            <a:ext cx="960940" cy="3429000"/>
          </a:xfrm>
          <a:custGeom>
            <a:avLst/>
            <a:gdLst>
              <a:gd name="connsiteX0" fmla="*/ 529147 w 960940"/>
              <a:gd name="connsiteY0" fmla="*/ 0 h 3429000"/>
              <a:gd name="connsiteX1" fmla="*/ 960940 w 960940"/>
              <a:gd name="connsiteY1" fmla="*/ 0 h 3429000"/>
              <a:gd name="connsiteX2" fmla="*/ 960940 w 960940"/>
              <a:gd name="connsiteY2" fmla="*/ 3429000 h 3429000"/>
              <a:gd name="connsiteX3" fmla="*/ 0 w 96094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940" h="3429000">
                <a:moveTo>
                  <a:pt x="529147" y="0"/>
                </a:moveTo>
                <a:lnTo>
                  <a:pt x="960940" y="0"/>
                </a:lnTo>
                <a:lnTo>
                  <a:pt x="960940" y="3429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 userDrawn="1"/>
        </p:nvCxnSpPr>
        <p:spPr>
          <a:xfrm flipH="1">
            <a:off x="1095828" y="2110014"/>
            <a:ext cx="493485" cy="3429001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3255172" y="5275943"/>
            <a:ext cx="213742" cy="148519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6359086" y="850901"/>
            <a:ext cx="493485" cy="3429001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 flipH="1">
            <a:off x="10689771" y="5764371"/>
            <a:ext cx="493485" cy="3429001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25000">
                <a:schemeClr val="accent1">
                  <a:alpha val="75000"/>
                </a:schemeClr>
              </a:gs>
              <a:gs pos="100000">
                <a:schemeClr val="accent2">
                  <a:alpha val="75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 userDrawn="1">
            <p:custDataLst>
              <p:tags r:id="rId3"/>
            </p:custDataLst>
          </p:nvPr>
        </p:nvSpPr>
        <p:spPr>
          <a:xfrm>
            <a:off x="1" y="495243"/>
            <a:ext cx="804871" cy="511744"/>
          </a:xfrm>
          <a:custGeom>
            <a:avLst/>
            <a:gdLst>
              <a:gd name="connsiteX0" fmla="*/ 792000 w 804871"/>
              <a:gd name="connsiteY0" fmla="*/ 486000 h 511744"/>
              <a:gd name="connsiteX1" fmla="*/ 804871 w 804871"/>
              <a:gd name="connsiteY1" fmla="*/ 498872 h 511744"/>
              <a:gd name="connsiteX2" fmla="*/ 792000 w 804871"/>
              <a:gd name="connsiteY2" fmla="*/ 511744 h 511744"/>
              <a:gd name="connsiteX3" fmla="*/ 779129 w 804871"/>
              <a:gd name="connsiteY3" fmla="*/ 498872 h 511744"/>
              <a:gd name="connsiteX4" fmla="*/ 792000 w 804871"/>
              <a:gd name="connsiteY4" fmla="*/ 486000 h 511744"/>
              <a:gd name="connsiteX5" fmla="*/ 594000 w 804871"/>
              <a:gd name="connsiteY5" fmla="*/ 486000 h 511744"/>
              <a:gd name="connsiteX6" fmla="*/ 606871 w 804871"/>
              <a:gd name="connsiteY6" fmla="*/ 498872 h 511744"/>
              <a:gd name="connsiteX7" fmla="*/ 594000 w 804871"/>
              <a:gd name="connsiteY7" fmla="*/ 511744 h 511744"/>
              <a:gd name="connsiteX8" fmla="*/ 581129 w 804871"/>
              <a:gd name="connsiteY8" fmla="*/ 498872 h 511744"/>
              <a:gd name="connsiteX9" fmla="*/ 594000 w 804871"/>
              <a:gd name="connsiteY9" fmla="*/ 486000 h 511744"/>
              <a:gd name="connsiteX10" fmla="*/ 396000 w 804871"/>
              <a:gd name="connsiteY10" fmla="*/ 486000 h 511744"/>
              <a:gd name="connsiteX11" fmla="*/ 408871 w 804871"/>
              <a:gd name="connsiteY11" fmla="*/ 498872 h 511744"/>
              <a:gd name="connsiteX12" fmla="*/ 396000 w 804871"/>
              <a:gd name="connsiteY12" fmla="*/ 511744 h 511744"/>
              <a:gd name="connsiteX13" fmla="*/ 383129 w 804871"/>
              <a:gd name="connsiteY13" fmla="*/ 498872 h 511744"/>
              <a:gd name="connsiteX14" fmla="*/ 396000 w 804871"/>
              <a:gd name="connsiteY14" fmla="*/ 486000 h 511744"/>
              <a:gd name="connsiteX15" fmla="*/ 198000 w 804871"/>
              <a:gd name="connsiteY15" fmla="*/ 486000 h 511744"/>
              <a:gd name="connsiteX16" fmla="*/ 210871 w 804871"/>
              <a:gd name="connsiteY16" fmla="*/ 498872 h 511744"/>
              <a:gd name="connsiteX17" fmla="*/ 198000 w 804871"/>
              <a:gd name="connsiteY17" fmla="*/ 511744 h 511744"/>
              <a:gd name="connsiteX18" fmla="*/ 185129 w 804871"/>
              <a:gd name="connsiteY18" fmla="*/ 498872 h 511744"/>
              <a:gd name="connsiteX19" fmla="*/ 198000 w 804871"/>
              <a:gd name="connsiteY19" fmla="*/ 486000 h 511744"/>
              <a:gd name="connsiteX20" fmla="*/ 0 w 804871"/>
              <a:gd name="connsiteY20" fmla="*/ 486000 h 511744"/>
              <a:gd name="connsiteX21" fmla="*/ 12871 w 804871"/>
              <a:gd name="connsiteY21" fmla="*/ 498872 h 511744"/>
              <a:gd name="connsiteX22" fmla="*/ 0 w 804871"/>
              <a:gd name="connsiteY22" fmla="*/ 511744 h 511744"/>
              <a:gd name="connsiteX23" fmla="*/ 792000 w 804871"/>
              <a:gd name="connsiteY23" fmla="*/ 324000 h 511744"/>
              <a:gd name="connsiteX24" fmla="*/ 804871 w 804871"/>
              <a:gd name="connsiteY24" fmla="*/ 336872 h 511744"/>
              <a:gd name="connsiteX25" fmla="*/ 792000 w 804871"/>
              <a:gd name="connsiteY25" fmla="*/ 349744 h 511744"/>
              <a:gd name="connsiteX26" fmla="*/ 779129 w 804871"/>
              <a:gd name="connsiteY26" fmla="*/ 336872 h 511744"/>
              <a:gd name="connsiteX27" fmla="*/ 792000 w 804871"/>
              <a:gd name="connsiteY27" fmla="*/ 324000 h 511744"/>
              <a:gd name="connsiteX28" fmla="*/ 594000 w 804871"/>
              <a:gd name="connsiteY28" fmla="*/ 324000 h 511744"/>
              <a:gd name="connsiteX29" fmla="*/ 606871 w 804871"/>
              <a:gd name="connsiteY29" fmla="*/ 336872 h 511744"/>
              <a:gd name="connsiteX30" fmla="*/ 594000 w 804871"/>
              <a:gd name="connsiteY30" fmla="*/ 349744 h 511744"/>
              <a:gd name="connsiteX31" fmla="*/ 581129 w 804871"/>
              <a:gd name="connsiteY31" fmla="*/ 336872 h 511744"/>
              <a:gd name="connsiteX32" fmla="*/ 594000 w 804871"/>
              <a:gd name="connsiteY32" fmla="*/ 324000 h 511744"/>
              <a:gd name="connsiteX33" fmla="*/ 396000 w 804871"/>
              <a:gd name="connsiteY33" fmla="*/ 324000 h 511744"/>
              <a:gd name="connsiteX34" fmla="*/ 408871 w 804871"/>
              <a:gd name="connsiteY34" fmla="*/ 336872 h 511744"/>
              <a:gd name="connsiteX35" fmla="*/ 396000 w 804871"/>
              <a:gd name="connsiteY35" fmla="*/ 349744 h 511744"/>
              <a:gd name="connsiteX36" fmla="*/ 383129 w 804871"/>
              <a:gd name="connsiteY36" fmla="*/ 336872 h 511744"/>
              <a:gd name="connsiteX37" fmla="*/ 396000 w 804871"/>
              <a:gd name="connsiteY37" fmla="*/ 324000 h 511744"/>
              <a:gd name="connsiteX38" fmla="*/ 198000 w 804871"/>
              <a:gd name="connsiteY38" fmla="*/ 324000 h 511744"/>
              <a:gd name="connsiteX39" fmla="*/ 210871 w 804871"/>
              <a:gd name="connsiteY39" fmla="*/ 336872 h 511744"/>
              <a:gd name="connsiteX40" fmla="*/ 198000 w 804871"/>
              <a:gd name="connsiteY40" fmla="*/ 349744 h 511744"/>
              <a:gd name="connsiteX41" fmla="*/ 185129 w 804871"/>
              <a:gd name="connsiteY41" fmla="*/ 336872 h 511744"/>
              <a:gd name="connsiteX42" fmla="*/ 198000 w 804871"/>
              <a:gd name="connsiteY42" fmla="*/ 324000 h 511744"/>
              <a:gd name="connsiteX43" fmla="*/ 0 w 804871"/>
              <a:gd name="connsiteY43" fmla="*/ 324000 h 511744"/>
              <a:gd name="connsiteX44" fmla="*/ 12871 w 804871"/>
              <a:gd name="connsiteY44" fmla="*/ 336872 h 511744"/>
              <a:gd name="connsiteX45" fmla="*/ 0 w 804871"/>
              <a:gd name="connsiteY45" fmla="*/ 349744 h 511744"/>
              <a:gd name="connsiteX46" fmla="*/ 792000 w 804871"/>
              <a:gd name="connsiteY46" fmla="*/ 162000 h 511744"/>
              <a:gd name="connsiteX47" fmla="*/ 804871 w 804871"/>
              <a:gd name="connsiteY47" fmla="*/ 174872 h 511744"/>
              <a:gd name="connsiteX48" fmla="*/ 792000 w 804871"/>
              <a:gd name="connsiteY48" fmla="*/ 187744 h 511744"/>
              <a:gd name="connsiteX49" fmla="*/ 779129 w 804871"/>
              <a:gd name="connsiteY49" fmla="*/ 174872 h 511744"/>
              <a:gd name="connsiteX50" fmla="*/ 792000 w 804871"/>
              <a:gd name="connsiteY50" fmla="*/ 162000 h 511744"/>
              <a:gd name="connsiteX51" fmla="*/ 594000 w 804871"/>
              <a:gd name="connsiteY51" fmla="*/ 162000 h 511744"/>
              <a:gd name="connsiteX52" fmla="*/ 606871 w 804871"/>
              <a:gd name="connsiteY52" fmla="*/ 174872 h 511744"/>
              <a:gd name="connsiteX53" fmla="*/ 594000 w 804871"/>
              <a:gd name="connsiteY53" fmla="*/ 187744 h 511744"/>
              <a:gd name="connsiteX54" fmla="*/ 581129 w 804871"/>
              <a:gd name="connsiteY54" fmla="*/ 174872 h 511744"/>
              <a:gd name="connsiteX55" fmla="*/ 594000 w 804871"/>
              <a:gd name="connsiteY55" fmla="*/ 162000 h 511744"/>
              <a:gd name="connsiteX56" fmla="*/ 396000 w 804871"/>
              <a:gd name="connsiteY56" fmla="*/ 162000 h 511744"/>
              <a:gd name="connsiteX57" fmla="*/ 408871 w 804871"/>
              <a:gd name="connsiteY57" fmla="*/ 174872 h 511744"/>
              <a:gd name="connsiteX58" fmla="*/ 396000 w 804871"/>
              <a:gd name="connsiteY58" fmla="*/ 187744 h 511744"/>
              <a:gd name="connsiteX59" fmla="*/ 383129 w 804871"/>
              <a:gd name="connsiteY59" fmla="*/ 174872 h 511744"/>
              <a:gd name="connsiteX60" fmla="*/ 396000 w 804871"/>
              <a:gd name="connsiteY60" fmla="*/ 162000 h 511744"/>
              <a:gd name="connsiteX61" fmla="*/ 198000 w 804871"/>
              <a:gd name="connsiteY61" fmla="*/ 162000 h 511744"/>
              <a:gd name="connsiteX62" fmla="*/ 210871 w 804871"/>
              <a:gd name="connsiteY62" fmla="*/ 174872 h 511744"/>
              <a:gd name="connsiteX63" fmla="*/ 198000 w 804871"/>
              <a:gd name="connsiteY63" fmla="*/ 187744 h 511744"/>
              <a:gd name="connsiteX64" fmla="*/ 185129 w 804871"/>
              <a:gd name="connsiteY64" fmla="*/ 174872 h 511744"/>
              <a:gd name="connsiteX65" fmla="*/ 198000 w 804871"/>
              <a:gd name="connsiteY65" fmla="*/ 162000 h 511744"/>
              <a:gd name="connsiteX66" fmla="*/ 0 w 804871"/>
              <a:gd name="connsiteY66" fmla="*/ 162000 h 511744"/>
              <a:gd name="connsiteX67" fmla="*/ 12871 w 804871"/>
              <a:gd name="connsiteY67" fmla="*/ 174872 h 511744"/>
              <a:gd name="connsiteX68" fmla="*/ 0 w 804871"/>
              <a:gd name="connsiteY68" fmla="*/ 187744 h 511744"/>
              <a:gd name="connsiteX69" fmla="*/ 792000 w 804871"/>
              <a:gd name="connsiteY69" fmla="*/ 0 h 511744"/>
              <a:gd name="connsiteX70" fmla="*/ 804871 w 804871"/>
              <a:gd name="connsiteY70" fmla="*/ 12872 h 511744"/>
              <a:gd name="connsiteX71" fmla="*/ 792000 w 804871"/>
              <a:gd name="connsiteY71" fmla="*/ 25744 h 511744"/>
              <a:gd name="connsiteX72" fmla="*/ 779129 w 804871"/>
              <a:gd name="connsiteY72" fmla="*/ 12872 h 511744"/>
              <a:gd name="connsiteX73" fmla="*/ 792000 w 804871"/>
              <a:gd name="connsiteY73" fmla="*/ 0 h 511744"/>
              <a:gd name="connsiteX74" fmla="*/ 594000 w 804871"/>
              <a:gd name="connsiteY74" fmla="*/ 0 h 511744"/>
              <a:gd name="connsiteX75" fmla="*/ 606871 w 804871"/>
              <a:gd name="connsiteY75" fmla="*/ 12872 h 511744"/>
              <a:gd name="connsiteX76" fmla="*/ 594000 w 804871"/>
              <a:gd name="connsiteY76" fmla="*/ 25744 h 511744"/>
              <a:gd name="connsiteX77" fmla="*/ 581129 w 804871"/>
              <a:gd name="connsiteY77" fmla="*/ 12872 h 511744"/>
              <a:gd name="connsiteX78" fmla="*/ 594000 w 804871"/>
              <a:gd name="connsiteY78" fmla="*/ 0 h 511744"/>
              <a:gd name="connsiteX79" fmla="*/ 396000 w 804871"/>
              <a:gd name="connsiteY79" fmla="*/ 0 h 511744"/>
              <a:gd name="connsiteX80" fmla="*/ 408871 w 804871"/>
              <a:gd name="connsiteY80" fmla="*/ 12872 h 511744"/>
              <a:gd name="connsiteX81" fmla="*/ 396000 w 804871"/>
              <a:gd name="connsiteY81" fmla="*/ 25744 h 511744"/>
              <a:gd name="connsiteX82" fmla="*/ 383129 w 804871"/>
              <a:gd name="connsiteY82" fmla="*/ 12872 h 511744"/>
              <a:gd name="connsiteX83" fmla="*/ 396000 w 804871"/>
              <a:gd name="connsiteY83" fmla="*/ 0 h 511744"/>
              <a:gd name="connsiteX84" fmla="*/ 198000 w 804871"/>
              <a:gd name="connsiteY84" fmla="*/ 0 h 511744"/>
              <a:gd name="connsiteX85" fmla="*/ 210871 w 804871"/>
              <a:gd name="connsiteY85" fmla="*/ 12872 h 511744"/>
              <a:gd name="connsiteX86" fmla="*/ 198000 w 804871"/>
              <a:gd name="connsiteY86" fmla="*/ 25744 h 511744"/>
              <a:gd name="connsiteX87" fmla="*/ 185129 w 804871"/>
              <a:gd name="connsiteY87" fmla="*/ 12872 h 511744"/>
              <a:gd name="connsiteX88" fmla="*/ 198000 w 804871"/>
              <a:gd name="connsiteY88" fmla="*/ 0 h 511744"/>
              <a:gd name="connsiteX89" fmla="*/ 0 w 804871"/>
              <a:gd name="connsiteY89" fmla="*/ 0 h 511744"/>
              <a:gd name="connsiteX90" fmla="*/ 12871 w 804871"/>
              <a:gd name="connsiteY90" fmla="*/ 12872 h 511744"/>
              <a:gd name="connsiteX91" fmla="*/ 0 w 804871"/>
              <a:gd name="connsiteY91" fmla="*/ 25744 h 51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804871" h="511744">
                <a:moveTo>
                  <a:pt x="792000" y="486000"/>
                </a:moveTo>
                <a:cubicBezTo>
                  <a:pt x="799108" y="486000"/>
                  <a:pt x="804871" y="491763"/>
                  <a:pt x="804871" y="498872"/>
                </a:cubicBezTo>
                <a:cubicBezTo>
                  <a:pt x="804871" y="505981"/>
                  <a:pt x="799108" y="511744"/>
                  <a:pt x="792000" y="511744"/>
                </a:cubicBezTo>
                <a:cubicBezTo>
                  <a:pt x="784892" y="511744"/>
                  <a:pt x="779129" y="505981"/>
                  <a:pt x="779129" y="498872"/>
                </a:cubicBezTo>
                <a:cubicBezTo>
                  <a:pt x="779129" y="491763"/>
                  <a:pt x="784892" y="486000"/>
                  <a:pt x="792000" y="486000"/>
                </a:cubicBezTo>
                <a:close/>
                <a:moveTo>
                  <a:pt x="594000" y="486000"/>
                </a:moveTo>
                <a:cubicBezTo>
                  <a:pt x="601108" y="486000"/>
                  <a:pt x="606871" y="491763"/>
                  <a:pt x="606871" y="498872"/>
                </a:cubicBezTo>
                <a:cubicBezTo>
                  <a:pt x="606871" y="505981"/>
                  <a:pt x="601108" y="511744"/>
                  <a:pt x="594000" y="511744"/>
                </a:cubicBezTo>
                <a:cubicBezTo>
                  <a:pt x="586892" y="511744"/>
                  <a:pt x="581129" y="505981"/>
                  <a:pt x="581129" y="498872"/>
                </a:cubicBezTo>
                <a:cubicBezTo>
                  <a:pt x="581129" y="491763"/>
                  <a:pt x="586892" y="486000"/>
                  <a:pt x="594000" y="486000"/>
                </a:cubicBezTo>
                <a:close/>
                <a:moveTo>
                  <a:pt x="396000" y="486000"/>
                </a:moveTo>
                <a:cubicBezTo>
                  <a:pt x="403108" y="486000"/>
                  <a:pt x="408871" y="491763"/>
                  <a:pt x="408871" y="498872"/>
                </a:cubicBezTo>
                <a:cubicBezTo>
                  <a:pt x="408871" y="505981"/>
                  <a:pt x="403108" y="511744"/>
                  <a:pt x="396000" y="511744"/>
                </a:cubicBezTo>
                <a:cubicBezTo>
                  <a:pt x="388892" y="511744"/>
                  <a:pt x="383129" y="505981"/>
                  <a:pt x="383129" y="498872"/>
                </a:cubicBezTo>
                <a:cubicBezTo>
                  <a:pt x="383129" y="491763"/>
                  <a:pt x="388892" y="486000"/>
                  <a:pt x="396000" y="486000"/>
                </a:cubicBezTo>
                <a:close/>
                <a:moveTo>
                  <a:pt x="198000" y="486000"/>
                </a:moveTo>
                <a:cubicBezTo>
                  <a:pt x="205108" y="486000"/>
                  <a:pt x="210871" y="491763"/>
                  <a:pt x="210871" y="498872"/>
                </a:cubicBezTo>
                <a:cubicBezTo>
                  <a:pt x="210871" y="505981"/>
                  <a:pt x="205108" y="511744"/>
                  <a:pt x="198000" y="511744"/>
                </a:cubicBezTo>
                <a:cubicBezTo>
                  <a:pt x="190892" y="511744"/>
                  <a:pt x="185129" y="505981"/>
                  <a:pt x="185129" y="498872"/>
                </a:cubicBezTo>
                <a:cubicBezTo>
                  <a:pt x="185129" y="491763"/>
                  <a:pt x="190892" y="486000"/>
                  <a:pt x="198000" y="486000"/>
                </a:cubicBezTo>
                <a:close/>
                <a:moveTo>
                  <a:pt x="0" y="486000"/>
                </a:moveTo>
                <a:cubicBezTo>
                  <a:pt x="7108" y="486000"/>
                  <a:pt x="12871" y="491763"/>
                  <a:pt x="12871" y="498872"/>
                </a:cubicBezTo>
                <a:cubicBezTo>
                  <a:pt x="12871" y="505981"/>
                  <a:pt x="7108" y="511744"/>
                  <a:pt x="0" y="511744"/>
                </a:cubicBezTo>
                <a:close/>
                <a:moveTo>
                  <a:pt x="792000" y="324000"/>
                </a:moveTo>
                <a:cubicBezTo>
                  <a:pt x="799108" y="324000"/>
                  <a:pt x="804871" y="329763"/>
                  <a:pt x="804871" y="336872"/>
                </a:cubicBezTo>
                <a:cubicBezTo>
                  <a:pt x="804871" y="343981"/>
                  <a:pt x="799108" y="349744"/>
                  <a:pt x="792000" y="349744"/>
                </a:cubicBezTo>
                <a:cubicBezTo>
                  <a:pt x="784892" y="349744"/>
                  <a:pt x="779129" y="343981"/>
                  <a:pt x="779129" y="336872"/>
                </a:cubicBezTo>
                <a:cubicBezTo>
                  <a:pt x="779129" y="329763"/>
                  <a:pt x="784892" y="324000"/>
                  <a:pt x="792000" y="324000"/>
                </a:cubicBezTo>
                <a:close/>
                <a:moveTo>
                  <a:pt x="594000" y="324000"/>
                </a:moveTo>
                <a:cubicBezTo>
                  <a:pt x="601108" y="324000"/>
                  <a:pt x="606871" y="329763"/>
                  <a:pt x="606871" y="336872"/>
                </a:cubicBezTo>
                <a:cubicBezTo>
                  <a:pt x="606871" y="343981"/>
                  <a:pt x="601108" y="349744"/>
                  <a:pt x="594000" y="349744"/>
                </a:cubicBezTo>
                <a:cubicBezTo>
                  <a:pt x="586892" y="349744"/>
                  <a:pt x="581129" y="343981"/>
                  <a:pt x="581129" y="336872"/>
                </a:cubicBezTo>
                <a:cubicBezTo>
                  <a:pt x="581129" y="329763"/>
                  <a:pt x="586892" y="324000"/>
                  <a:pt x="594000" y="324000"/>
                </a:cubicBezTo>
                <a:close/>
                <a:moveTo>
                  <a:pt x="396000" y="324000"/>
                </a:moveTo>
                <a:cubicBezTo>
                  <a:pt x="403108" y="324000"/>
                  <a:pt x="408871" y="329763"/>
                  <a:pt x="408871" y="336872"/>
                </a:cubicBezTo>
                <a:cubicBezTo>
                  <a:pt x="408871" y="343981"/>
                  <a:pt x="403108" y="349744"/>
                  <a:pt x="396000" y="349744"/>
                </a:cubicBezTo>
                <a:cubicBezTo>
                  <a:pt x="388892" y="349744"/>
                  <a:pt x="383129" y="343981"/>
                  <a:pt x="383129" y="336872"/>
                </a:cubicBezTo>
                <a:cubicBezTo>
                  <a:pt x="383129" y="329763"/>
                  <a:pt x="388892" y="324000"/>
                  <a:pt x="396000" y="324000"/>
                </a:cubicBezTo>
                <a:close/>
                <a:moveTo>
                  <a:pt x="198000" y="324000"/>
                </a:moveTo>
                <a:cubicBezTo>
                  <a:pt x="205108" y="324000"/>
                  <a:pt x="210871" y="329763"/>
                  <a:pt x="210871" y="336872"/>
                </a:cubicBezTo>
                <a:cubicBezTo>
                  <a:pt x="210871" y="343981"/>
                  <a:pt x="205108" y="349744"/>
                  <a:pt x="198000" y="349744"/>
                </a:cubicBezTo>
                <a:cubicBezTo>
                  <a:pt x="190892" y="349744"/>
                  <a:pt x="185129" y="343981"/>
                  <a:pt x="185129" y="336872"/>
                </a:cubicBezTo>
                <a:cubicBezTo>
                  <a:pt x="185129" y="329763"/>
                  <a:pt x="190892" y="324000"/>
                  <a:pt x="198000" y="324000"/>
                </a:cubicBezTo>
                <a:close/>
                <a:moveTo>
                  <a:pt x="0" y="324000"/>
                </a:moveTo>
                <a:cubicBezTo>
                  <a:pt x="7108" y="324000"/>
                  <a:pt x="12871" y="329763"/>
                  <a:pt x="12871" y="336872"/>
                </a:cubicBezTo>
                <a:cubicBezTo>
                  <a:pt x="12871" y="343981"/>
                  <a:pt x="7108" y="349744"/>
                  <a:pt x="0" y="349744"/>
                </a:cubicBezTo>
                <a:close/>
                <a:moveTo>
                  <a:pt x="792000" y="162000"/>
                </a:moveTo>
                <a:cubicBezTo>
                  <a:pt x="799108" y="162000"/>
                  <a:pt x="804871" y="167763"/>
                  <a:pt x="804871" y="174872"/>
                </a:cubicBezTo>
                <a:cubicBezTo>
                  <a:pt x="804871" y="181981"/>
                  <a:pt x="799108" y="187744"/>
                  <a:pt x="792000" y="187744"/>
                </a:cubicBezTo>
                <a:cubicBezTo>
                  <a:pt x="784892" y="187744"/>
                  <a:pt x="779129" y="181981"/>
                  <a:pt x="779129" y="174872"/>
                </a:cubicBezTo>
                <a:cubicBezTo>
                  <a:pt x="779129" y="167763"/>
                  <a:pt x="784892" y="162000"/>
                  <a:pt x="792000" y="162000"/>
                </a:cubicBezTo>
                <a:close/>
                <a:moveTo>
                  <a:pt x="594000" y="162000"/>
                </a:moveTo>
                <a:cubicBezTo>
                  <a:pt x="601108" y="162000"/>
                  <a:pt x="606871" y="167763"/>
                  <a:pt x="606871" y="174872"/>
                </a:cubicBezTo>
                <a:cubicBezTo>
                  <a:pt x="606871" y="181981"/>
                  <a:pt x="601108" y="187744"/>
                  <a:pt x="594000" y="187744"/>
                </a:cubicBezTo>
                <a:cubicBezTo>
                  <a:pt x="586892" y="187744"/>
                  <a:pt x="581129" y="181981"/>
                  <a:pt x="581129" y="174872"/>
                </a:cubicBezTo>
                <a:cubicBezTo>
                  <a:pt x="581129" y="167763"/>
                  <a:pt x="586892" y="162000"/>
                  <a:pt x="594000" y="162000"/>
                </a:cubicBezTo>
                <a:close/>
                <a:moveTo>
                  <a:pt x="396000" y="162000"/>
                </a:moveTo>
                <a:cubicBezTo>
                  <a:pt x="403108" y="162000"/>
                  <a:pt x="408871" y="167763"/>
                  <a:pt x="408871" y="174872"/>
                </a:cubicBezTo>
                <a:cubicBezTo>
                  <a:pt x="408871" y="181981"/>
                  <a:pt x="403108" y="187744"/>
                  <a:pt x="396000" y="187744"/>
                </a:cubicBezTo>
                <a:cubicBezTo>
                  <a:pt x="388892" y="187744"/>
                  <a:pt x="383129" y="181981"/>
                  <a:pt x="383129" y="174872"/>
                </a:cubicBezTo>
                <a:cubicBezTo>
                  <a:pt x="383129" y="167763"/>
                  <a:pt x="388892" y="162000"/>
                  <a:pt x="396000" y="162000"/>
                </a:cubicBezTo>
                <a:close/>
                <a:moveTo>
                  <a:pt x="198000" y="162000"/>
                </a:moveTo>
                <a:cubicBezTo>
                  <a:pt x="205108" y="162000"/>
                  <a:pt x="210871" y="167763"/>
                  <a:pt x="210871" y="174872"/>
                </a:cubicBezTo>
                <a:cubicBezTo>
                  <a:pt x="210871" y="181981"/>
                  <a:pt x="205108" y="187744"/>
                  <a:pt x="198000" y="187744"/>
                </a:cubicBezTo>
                <a:cubicBezTo>
                  <a:pt x="190892" y="187744"/>
                  <a:pt x="185129" y="181981"/>
                  <a:pt x="185129" y="174872"/>
                </a:cubicBezTo>
                <a:cubicBezTo>
                  <a:pt x="185129" y="167763"/>
                  <a:pt x="190892" y="162000"/>
                  <a:pt x="198000" y="162000"/>
                </a:cubicBezTo>
                <a:close/>
                <a:moveTo>
                  <a:pt x="0" y="162000"/>
                </a:moveTo>
                <a:cubicBezTo>
                  <a:pt x="7108" y="162000"/>
                  <a:pt x="12871" y="167763"/>
                  <a:pt x="12871" y="174872"/>
                </a:cubicBezTo>
                <a:cubicBezTo>
                  <a:pt x="12871" y="181981"/>
                  <a:pt x="7108" y="187744"/>
                  <a:pt x="0" y="187744"/>
                </a:cubicBezTo>
                <a:close/>
                <a:moveTo>
                  <a:pt x="792000" y="0"/>
                </a:moveTo>
                <a:cubicBezTo>
                  <a:pt x="799108" y="0"/>
                  <a:pt x="804871" y="5763"/>
                  <a:pt x="804871" y="12872"/>
                </a:cubicBezTo>
                <a:cubicBezTo>
                  <a:pt x="804871" y="19981"/>
                  <a:pt x="799108" y="25744"/>
                  <a:pt x="792000" y="25744"/>
                </a:cubicBezTo>
                <a:cubicBezTo>
                  <a:pt x="784892" y="25744"/>
                  <a:pt x="779129" y="19981"/>
                  <a:pt x="779129" y="12872"/>
                </a:cubicBezTo>
                <a:cubicBezTo>
                  <a:pt x="779129" y="5763"/>
                  <a:pt x="784892" y="0"/>
                  <a:pt x="792000" y="0"/>
                </a:cubicBezTo>
                <a:close/>
                <a:moveTo>
                  <a:pt x="594000" y="0"/>
                </a:moveTo>
                <a:cubicBezTo>
                  <a:pt x="601108" y="0"/>
                  <a:pt x="606871" y="5763"/>
                  <a:pt x="606871" y="12872"/>
                </a:cubicBezTo>
                <a:cubicBezTo>
                  <a:pt x="606871" y="19981"/>
                  <a:pt x="601108" y="25744"/>
                  <a:pt x="594000" y="25744"/>
                </a:cubicBezTo>
                <a:cubicBezTo>
                  <a:pt x="586892" y="25744"/>
                  <a:pt x="581129" y="19981"/>
                  <a:pt x="581129" y="12872"/>
                </a:cubicBezTo>
                <a:cubicBezTo>
                  <a:pt x="581129" y="5763"/>
                  <a:pt x="586892" y="0"/>
                  <a:pt x="594000" y="0"/>
                </a:cubicBezTo>
                <a:close/>
                <a:moveTo>
                  <a:pt x="396000" y="0"/>
                </a:moveTo>
                <a:cubicBezTo>
                  <a:pt x="403108" y="0"/>
                  <a:pt x="408871" y="5763"/>
                  <a:pt x="408871" y="12872"/>
                </a:cubicBezTo>
                <a:cubicBezTo>
                  <a:pt x="408871" y="19981"/>
                  <a:pt x="403108" y="25744"/>
                  <a:pt x="396000" y="25744"/>
                </a:cubicBezTo>
                <a:cubicBezTo>
                  <a:pt x="388892" y="25744"/>
                  <a:pt x="383129" y="19981"/>
                  <a:pt x="383129" y="12872"/>
                </a:cubicBezTo>
                <a:cubicBezTo>
                  <a:pt x="383129" y="5763"/>
                  <a:pt x="388892" y="0"/>
                  <a:pt x="396000" y="0"/>
                </a:cubicBezTo>
                <a:close/>
                <a:moveTo>
                  <a:pt x="198000" y="0"/>
                </a:moveTo>
                <a:cubicBezTo>
                  <a:pt x="205108" y="0"/>
                  <a:pt x="210871" y="5763"/>
                  <a:pt x="210871" y="12872"/>
                </a:cubicBezTo>
                <a:cubicBezTo>
                  <a:pt x="210871" y="19981"/>
                  <a:pt x="205108" y="25744"/>
                  <a:pt x="198000" y="25744"/>
                </a:cubicBezTo>
                <a:cubicBezTo>
                  <a:pt x="190892" y="25744"/>
                  <a:pt x="185129" y="19981"/>
                  <a:pt x="185129" y="12872"/>
                </a:cubicBezTo>
                <a:cubicBezTo>
                  <a:pt x="185129" y="5763"/>
                  <a:pt x="190892" y="0"/>
                  <a:pt x="198000" y="0"/>
                </a:cubicBezTo>
                <a:close/>
                <a:moveTo>
                  <a:pt x="0" y="0"/>
                </a:moveTo>
                <a:cubicBezTo>
                  <a:pt x="7108" y="0"/>
                  <a:pt x="12871" y="5763"/>
                  <a:pt x="12871" y="12872"/>
                </a:cubicBezTo>
                <a:cubicBezTo>
                  <a:pt x="12871" y="19981"/>
                  <a:pt x="7108" y="25744"/>
                  <a:pt x="0" y="25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 userDrawn="1">
            <p:custDataLst>
              <p:tags r:id="rId4"/>
            </p:custDataLst>
          </p:nvPr>
        </p:nvSpPr>
        <p:spPr>
          <a:xfrm>
            <a:off x="10996588" y="6380786"/>
            <a:ext cx="1195413" cy="349744"/>
          </a:xfrm>
          <a:custGeom>
            <a:avLst/>
            <a:gdLst>
              <a:gd name="connsiteX0" fmla="*/ 1195413 w 1195413"/>
              <a:gd name="connsiteY0" fmla="*/ 326261 h 349744"/>
              <a:gd name="connsiteX1" fmla="*/ 1195413 w 1195413"/>
              <a:gd name="connsiteY1" fmla="*/ 347483 h 349744"/>
              <a:gd name="connsiteX2" fmla="*/ 1191770 w 1195413"/>
              <a:gd name="connsiteY2" fmla="*/ 345974 h 349744"/>
              <a:gd name="connsiteX3" fmla="*/ 1188000 w 1195413"/>
              <a:gd name="connsiteY3" fmla="*/ 336872 h 349744"/>
              <a:gd name="connsiteX4" fmla="*/ 1191770 w 1195413"/>
              <a:gd name="connsiteY4" fmla="*/ 327770 h 349744"/>
              <a:gd name="connsiteX5" fmla="*/ 1002871 w 1195413"/>
              <a:gd name="connsiteY5" fmla="*/ 324000 h 349744"/>
              <a:gd name="connsiteX6" fmla="*/ 1015742 w 1195413"/>
              <a:gd name="connsiteY6" fmla="*/ 336872 h 349744"/>
              <a:gd name="connsiteX7" fmla="*/ 1002871 w 1195413"/>
              <a:gd name="connsiteY7" fmla="*/ 349744 h 349744"/>
              <a:gd name="connsiteX8" fmla="*/ 990000 w 1195413"/>
              <a:gd name="connsiteY8" fmla="*/ 336872 h 349744"/>
              <a:gd name="connsiteX9" fmla="*/ 1002871 w 1195413"/>
              <a:gd name="connsiteY9" fmla="*/ 324000 h 349744"/>
              <a:gd name="connsiteX10" fmla="*/ 804871 w 1195413"/>
              <a:gd name="connsiteY10" fmla="*/ 324000 h 349744"/>
              <a:gd name="connsiteX11" fmla="*/ 817742 w 1195413"/>
              <a:gd name="connsiteY11" fmla="*/ 336872 h 349744"/>
              <a:gd name="connsiteX12" fmla="*/ 804871 w 1195413"/>
              <a:gd name="connsiteY12" fmla="*/ 349744 h 349744"/>
              <a:gd name="connsiteX13" fmla="*/ 792000 w 1195413"/>
              <a:gd name="connsiteY13" fmla="*/ 336872 h 349744"/>
              <a:gd name="connsiteX14" fmla="*/ 804871 w 1195413"/>
              <a:gd name="connsiteY14" fmla="*/ 324000 h 349744"/>
              <a:gd name="connsiteX15" fmla="*/ 606871 w 1195413"/>
              <a:gd name="connsiteY15" fmla="*/ 324000 h 349744"/>
              <a:gd name="connsiteX16" fmla="*/ 619742 w 1195413"/>
              <a:gd name="connsiteY16" fmla="*/ 336872 h 349744"/>
              <a:gd name="connsiteX17" fmla="*/ 606871 w 1195413"/>
              <a:gd name="connsiteY17" fmla="*/ 349744 h 349744"/>
              <a:gd name="connsiteX18" fmla="*/ 594000 w 1195413"/>
              <a:gd name="connsiteY18" fmla="*/ 336872 h 349744"/>
              <a:gd name="connsiteX19" fmla="*/ 606871 w 1195413"/>
              <a:gd name="connsiteY19" fmla="*/ 324000 h 349744"/>
              <a:gd name="connsiteX20" fmla="*/ 408871 w 1195413"/>
              <a:gd name="connsiteY20" fmla="*/ 324000 h 349744"/>
              <a:gd name="connsiteX21" fmla="*/ 421742 w 1195413"/>
              <a:gd name="connsiteY21" fmla="*/ 336872 h 349744"/>
              <a:gd name="connsiteX22" fmla="*/ 408871 w 1195413"/>
              <a:gd name="connsiteY22" fmla="*/ 349744 h 349744"/>
              <a:gd name="connsiteX23" fmla="*/ 396000 w 1195413"/>
              <a:gd name="connsiteY23" fmla="*/ 336872 h 349744"/>
              <a:gd name="connsiteX24" fmla="*/ 408871 w 1195413"/>
              <a:gd name="connsiteY24" fmla="*/ 324000 h 349744"/>
              <a:gd name="connsiteX25" fmla="*/ 210871 w 1195413"/>
              <a:gd name="connsiteY25" fmla="*/ 324000 h 349744"/>
              <a:gd name="connsiteX26" fmla="*/ 223742 w 1195413"/>
              <a:gd name="connsiteY26" fmla="*/ 336872 h 349744"/>
              <a:gd name="connsiteX27" fmla="*/ 210871 w 1195413"/>
              <a:gd name="connsiteY27" fmla="*/ 349744 h 349744"/>
              <a:gd name="connsiteX28" fmla="*/ 198000 w 1195413"/>
              <a:gd name="connsiteY28" fmla="*/ 336872 h 349744"/>
              <a:gd name="connsiteX29" fmla="*/ 210871 w 1195413"/>
              <a:gd name="connsiteY29" fmla="*/ 324000 h 349744"/>
              <a:gd name="connsiteX30" fmla="*/ 12871 w 1195413"/>
              <a:gd name="connsiteY30" fmla="*/ 324000 h 349744"/>
              <a:gd name="connsiteX31" fmla="*/ 25742 w 1195413"/>
              <a:gd name="connsiteY31" fmla="*/ 336872 h 349744"/>
              <a:gd name="connsiteX32" fmla="*/ 12871 w 1195413"/>
              <a:gd name="connsiteY32" fmla="*/ 349744 h 349744"/>
              <a:gd name="connsiteX33" fmla="*/ 0 w 1195413"/>
              <a:gd name="connsiteY33" fmla="*/ 336872 h 349744"/>
              <a:gd name="connsiteX34" fmla="*/ 12871 w 1195413"/>
              <a:gd name="connsiteY34" fmla="*/ 324000 h 349744"/>
              <a:gd name="connsiteX35" fmla="*/ 1195413 w 1195413"/>
              <a:gd name="connsiteY35" fmla="*/ 164261 h 349744"/>
              <a:gd name="connsiteX36" fmla="*/ 1195413 w 1195413"/>
              <a:gd name="connsiteY36" fmla="*/ 185483 h 349744"/>
              <a:gd name="connsiteX37" fmla="*/ 1191770 w 1195413"/>
              <a:gd name="connsiteY37" fmla="*/ 183974 h 349744"/>
              <a:gd name="connsiteX38" fmla="*/ 1188000 w 1195413"/>
              <a:gd name="connsiteY38" fmla="*/ 174872 h 349744"/>
              <a:gd name="connsiteX39" fmla="*/ 1191770 w 1195413"/>
              <a:gd name="connsiteY39" fmla="*/ 165770 h 349744"/>
              <a:gd name="connsiteX40" fmla="*/ 1002871 w 1195413"/>
              <a:gd name="connsiteY40" fmla="*/ 162000 h 349744"/>
              <a:gd name="connsiteX41" fmla="*/ 1015742 w 1195413"/>
              <a:gd name="connsiteY41" fmla="*/ 174872 h 349744"/>
              <a:gd name="connsiteX42" fmla="*/ 1002871 w 1195413"/>
              <a:gd name="connsiteY42" fmla="*/ 187744 h 349744"/>
              <a:gd name="connsiteX43" fmla="*/ 990000 w 1195413"/>
              <a:gd name="connsiteY43" fmla="*/ 174872 h 349744"/>
              <a:gd name="connsiteX44" fmla="*/ 1002871 w 1195413"/>
              <a:gd name="connsiteY44" fmla="*/ 162000 h 349744"/>
              <a:gd name="connsiteX45" fmla="*/ 804871 w 1195413"/>
              <a:gd name="connsiteY45" fmla="*/ 162000 h 349744"/>
              <a:gd name="connsiteX46" fmla="*/ 817742 w 1195413"/>
              <a:gd name="connsiteY46" fmla="*/ 174872 h 349744"/>
              <a:gd name="connsiteX47" fmla="*/ 804871 w 1195413"/>
              <a:gd name="connsiteY47" fmla="*/ 187744 h 349744"/>
              <a:gd name="connsiteX48" fmla="*/ 792000 w 1195413"/>
              <a:gd name="connsiteY48" fmla="*/ 174872 h 349744"/>
              <a:gd name="connsiteX49" fmla="*/ 804871 w 1195413"/>
              <a:gd name="connsiteY49" fmla="*/ 162000 h 349744"/>
              <a:gd name="connsiteX50" fmla="*/ 606871 w 1195413"/>
              <a:gd name="connsiteY50" fmla="*/ 162000 h 349744"/>
              <a:gd name="connsiteX51" fmla="*/ 619742 w 1195413"/>
              <a:gd name="connsiteY51" fmla="*/ 174872 h 349744"/>
              <a:gd name="connsiteX52" fmla="*/ 606871 w 1195413"/>
              <a:gd name="connsiteY52" fmla="*/ 187744 h 349744"/>
              <a:gd name="connsiteX53" fmla="*/ 594000 w 1195413"/>
              <a:gd name="connsiteY53" fmla="*/ 174872 h 349744"/>
              <a:gd name="connsiteX54" fmla="*/ 606871 w 1195413"/>
              <a:gd name="connsiteY54" fmla="*/ 162000 h 349744"/>
              <a:gd name="connsiteX55" fmla="*/ 408871 w 1195413"/>
              <a:gd name="connsiteY55" fmla="*/ 162000 h 349744"/>
              <a:gd name="connsiteX56" fmla="*/ 421742 w 1195413"/>
              <a:gd name="connsiteY56" fmla="*/ 174872 h 349744"/>
              <a:gd name="connsiteX57" fmla="*/ 408871 w 1195413"/>
              <a:gd name="connsiteY57" fmla="*/ 187744 h 349744"/>
              <a:gd name="connsiteX58" fmla="*/ 396000 w 1195413"/>
              <a:gd name="connsiteY58" fmla="*/ 174872 h 349744"/>
              <a:gd name="connsiteX59" fmla="*/ 408871 w 1195413"/>
              <a:gd name="connsiteY59" fmla="*/ 162000 h 349744"/>
              <a:gd name="connsiteX60" fmla="*/ 210871 w 1195413"/>
              <a:gd name="connsiteY60" fmla="*/ 162000 h 349744"/>
              <a:gd name="connsiteX61" fmla="*/ 223742 w 1195413"/>
              <a:gd name="connsiteY61" fmla="*/ 174872 h 349744"/>
              <a:gd name="connsiteX62" fmla="*/ 210871 w 1195413"/>
              <a:gd name="connsiteY62" fmla="*/ 187744 h 349744"/>
              <a:gd name="connsiteX63" fmla="*/ 198000 w 1195413"/>
              <a:gd name="connsiteY63" fmla="*/ 174872 h 349744"/>
              <a:gd name="connsiteX64" fmla="*/ 210871 w 1195413"/>
              <a:gd name="connsiteY64" fmla="*/ 162000 h 349744"/>
              <a:gd name="connsiteX65" fmla="*/ 12871 w 1195413"/>
              <a:gd name="connsiteY65" fmla="*/ 162000 h 349744"/>
              <a:gd name="connsiteX66" fmla="*/ 25742 w 1195413"/>
              <a:gd name="connsiteY66" fmla="*/ 174872 h 349744"/>
              <a:gd name="connsiteX67" fmla="*/ 12871 w 1195413"/>
              <a:gd name="connsiteY67" fmla="*/ 187744 h 349744"/>
              <a:gd name="connsiteX68" fmla="*/ 0 w 1195413"/>
              <a:gd name="connsiteY68" fmla="*/ 174872 h 349744"/>
              <a:gd name="connsiteX69" fmla="*/ 12871 w 1195413"/>
              <a:gd name="connsiteY69" fmla="*/ 162000 h 349744"/>
              <a:gd name="connsiteX70" fmla="*/ 1195413 w 1195413"/>
              <a:gd name="connsiteY70" fmla="*/ 2261 h 349744"/>
              <a:gd name="connsiteX71" fmla="*/ 1195413 w 1195413"/>
              <a:gd name="connsiteY71" fmla="*/ 23483 h 349744"/>
              <a:gd name="connsiteX72" fmla="*/ 1191770 w 1195413"/>
              <a:gd name="connsiteY72" fmla="*/ 21974 h 349744"/>
              <a:gd name="connsiteX73" fmla="*/ 1188000 w 1195413"/>
              <a:gd name="connsiteY73" fmla="*/ 12872 h 349744"/>
              <a:gd name="connsiteX74" fmla="*/ 1191770 w 1195413"/>
              <a:gd name="connsiteY74" fmla="*/ 3770 h 349744"/>
              <a:gd name="connsiteX75" fmla="*/ 1002871 w 1195413"/>
              <a:gd name="connsiteY75" fmla="*/ 0 h 349744"/>
              <a:gd name="connsiteX76" fmla="*/ 1015742 w 1195413"/>
              <a:gd name="connsiteY76" fmla="*/ 12872 h 349744"/>
              <a:gd name="connsiteX77" fmla="*/ 1002871 w 1195413"/>
              <a:gd name="connsiteY77" fmla="*/ 25744 h 349744"/>
              <a:gd name="connsiteX78" fmla="*/ 990000 w 1195413"/>
              <a:gd name="connsiteY78" fmla="*/ 12872 h 349744"/>
              <a:gd name="connsiteX79" fmla="*/ 1002871 w 1195413"/>
              <a:gd name="connsiteY79" fmla="*/ 0 h 349744"/>
              <a:gd name="connsiteX80" fmla="*/ 804871 w 1195413"/>
              <a:gd name="connsiteY80" fmla="*/ 0 h 349744"/>
              <a:gd name="connsiteX81" fmla="*/ 817742 w 1195413"/>
              <a:gd name="connsiteY81" fmla="*/ 12872 h 349744"/>
              <a:gd name="connsiteX82" fmla="*/ 804871 w 1195413"/>
              <a:gd name="connsiteY82" fmla="*/ 25744 h 349744"/>
              <a:gd name="connsiteX83" fmla="*/ 792000 w 1195413"/>
              <a:gd name="connsiteY83" fmla="*/ 12872 h 349744"/>
              <a:gd name="connsiteX84" fmla="*/ 804871 w 1195413"/>
              <a:gd name="connsiteY84" fmla="*/ 0 h 349744"/>
              <a:gd name="connsiteX85" fmla="*/ 606871 w 1195413"/>
              <a:gd name="connsiteY85" fmla="*/ 0 h 349744"/>
              <a:gd name="connsiteX86" fmla="*/ 619742 w 1195413"/>
              <a:gd name="connsiteY86" fmla="*/ 12872 h 349744"/>
              <a:gd name="connsiteX87" fmla="*/ 606871 w 1195413"/>
              <a:gd name="connsiteY87" fmla="*/ 25744 h 349744"/>
              <a:gd name="connsiteX88" fmla="*/ 594000 w 1195413"/>
              <a:gd name="connsiteY88" fmla="*/ 12872 h 349744"/>
              <a:gd name="connsiteX89" fmla="*/ 606871 w 1195413"/>
              <a:gd name="connsiteY89" fmla="*/ 0 h 349744"/>
              <a:gd name="connsiteX90" fmla="*/ 408871 w 1195413"/>
              <a:gd name="connsiteY90" fmla="*/ 0 h 349744"/>
              <a:gd name="connsiteX91" fmla="*/ 421742 w 1195413"/>
              <a:gd name="connsiteY91" fmla="*/ 12872 h 349744"/>
              <a:gd name="connsiteX92" fmla="*/ 408871 w 1195413"/>
              <a:gd name="connsiteY92" fmla="*/ 25744 h 349744"/>
              <a:gd name="connsiteX93" fmla="*/ 396000 w 1195413"/>
              <a:gd name="connsiteY93" fmla="*/ 12872 h 349744"/>
              <a:gd name="connsiteX94" fmla="*/ 408871 w 1195413"/>
              <a:gd name="connsiteY94" fmla="*/ 0 h 349744"/>
              <a:gd name="connsiteX95" fmla="*/ 210871 w 1195413"/>
              <a:gd name="connsiteY95" fmla="*/ 0 h 349744"/>
              <a:gd name="connsiteX96" fmla="*/ 223742 w 1195413"/>
              <a:gd name="connsiteY96" fmla="*/ 12872 h 349744"/>
              <a:gd name="connsiteX97" fmla="*/ 210871 w 1195413"/>
              <a:gd name="connsiteY97" fmla="*/ 25744 h 349744"/>
              <a:gd name="connsiteX98" fmla="*/ 198000 w 1195413"/>
              <a:gd name="connsiteY98" fmla="*/ 12872 h 349744"/>
              <a:gd name="connsiteX99" fmla="*/ 210871 w 1195413"/>
              <a:gd name="connsiteY99" fmla="*/ 0 h 349744"/>
              <a:gd name="connsiteX100" fmla="*/ 12871 w 1195413"/>
              <a:gd name="connsiteY100" fmla="*/ 0 h 349744"/>
              <a:gd name="connsiteX101" fmla="*/ 25742 w 1195413"/>
              <a:gd name="connsiteY101" fmla="*/ 12872 h 349744"/>
              <a:gd name="connsiteX102" fmla="*/ 12871 w 1195413"/>
              <a:gd name="connsiteY102" fmla="*/ 25744 h 349744"/>
              <a:gd name="connsiteX103" fmla="*/ 0 w 1195413"/>
              <a:gd name="connsiteY103" fmla="*/ 12872 h 349744"/>
              <a:gd name="connsiteX104" fmla="*/ 12871 w 1195413"/>
              <a:gd name="connsiteY104" fmla="*/ 0 h 34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95413" h="349744">
                <a:moveTo>
                  <a:pt x="1195413" y="326261"/>
                </a:moveTo>
                <a:lnTo>
                  <a:pt x="1195413" y="347483"/>
                </a:lnTo>
                <a:lnTo>
                  <a:pt x="1191770" y="345974"/>
                </a:lnTo>
                <a:cubicBezTo>
                  <a:pt x="1189441" y="343645"/>
                  <a:pt x="1188000" y="340427"/>
                  <a:pt x="1188000" y="336872"/>
                </a:cubicBezTo>
                <a:cubicBezTo>
                  <a:pt x="1188000" y="333318"/>
                  <a:pt x="1189441" y="330100"/>
                  <a:pt x="1191770" y="327770"/>
                </a:cubicBezTo>
                <a:close/>
                <a:moveTo>
                  <a:pt x="1002871" y="324000"/>
                </a:moveTo>
                <a:cubicBezTo>
                  <a:pt x="1009979" y="324000"/>
                  <a:pt x="1015742" y="329763"/>
                  <a:pt x="1015742" y="336872"/>
                </a:cubicBezTo>
                <a:cubicBezTo>
                  <a:pt x="1015742" y="343981"/>
                  <a:pt x="1009979" y="349744"/>
                  <a:pt x="1002871" y="349744"/>
                </a:cubicBezTo>
                <a:cubicBezTo>
                  <a:pt x="995763" y="349744"/>
                  <a:pt x="990000" y="343981"/>
                  <a:pt x="990000" y="336872"/>
                </a:cubicBezTo>
                <a:cubicBezTo>
                  <a:pt x="990000" y="329763"/>
                  <a:pt x="995763" y="324000"/>
                  <a:pt x="1002871" y="324000"/>
                </a:cubicBezTo>
                <a:close/>
                <a:moveTo>
                  <a:pt x="804871" y="324000"/>
                </a:moveTo>
                <a:cubicBezTo>
                  <a:pt x="811979" y="324000"/>
                  <a:pt x="817742" y="329763"/>
                  <a:pt x="817742" y="336872"/>
                </a:cubicBezTo>
                <a:cubicBezTo>
                  <a:pt x="817742" y="343981"/>
                  <a:pt x="811979" y="349744"/>
                  <a:pt x="804871" y="349744"/>
                </a:cubicBezTo>
                <a:cubicBezTo>
                  <a:pt x="797763" y="349744"/>
                  <a:pt x="792000" y="343981"/>
                  <a:pt x="792000" y="336872"/>
                </a:cubicBezTo>
                <a:cubicBezTo>
                  <a:pt x="792000" y="329763"/>
                  <a:pt x="797763" y="324000"/>
                  <a:pt x="804871" y="324000"/>
                </a:cubicBezTo>
                <a:close/>
                <a:moveTo>
                  <a:pt x="606871" y="324000"/>
                </a:moveTo>
                <a:cubicBezTo>
                  <a:pt x="613979" y="324000"/>
                  <a:pt x="619742" y="329763"/>
                  <a:pt x="619742" y="336872"/>
                </a:cubicBezTo>
                <a:cubicBezTo>
                  <a:pt x="619742" y="343981"/>
                  <a:pt x="613979" y="349744"/>
                  <a:pt x="606871" y="349744"/>
                </a:cubicBezTo>
                <a:cubicBezTo>
                  <a:pt x="599763" y="349744"/>
                  <a:pt x="594000" y="343981"/>
                  <a:pt x="594000" y="336872"/>
                </a:cubicBezTo>
                <a:cubicBezTo>
                  <a:pt x="594000" y="329763"/>
                  <a:pt x="599763" y="324000"/>
                  <a:pt x="606871" y="324000"/>
                </a:cubicBezTo>
                <a:close/>
                <a:moveTo>
                  <a:pt x="408871" y="324000"/>
                </a:moveTo>
                <a:cubicBezTo>
                  <a:pt x="415979" y="324000"/>
                  <a:pt x="421742" y="329763"/>
                  <a:pt x="421742" y="336872"/>
                </a:cubicBezTo>
                <a:cubicBezTo>
                  <a:pt x="421742" y="343981"/>
                  <a:pt x="415979" y="349744"/>
                  <a:pt x="408871" y="349744"/>
                </a:cubicBezTo>
                <a:cubicBezTo>
                  <a:pt x="401763" y="349744"/>
                  <a:pt x="396000" y="343981"/>
                  <a:pt x="396000" y="336872"/>
                </a:cubicBezTo>
                <a:cubicBezTo>
                  <a:pt x="396000" y="329763"/>
                  <a:pt x="401763" y="324000"/>
                  <a:pt x="408871" y="324000"/>
                </a:cubicBezTo>
                <a:close/>
                <a:moveTo>
                  <a:pt x="210871" y="324000"/>
                </a:moveTo>
                <a:cubicBezTo>
                  <a:pt x="217979" y="324000"/>
                  <a:pt x="223742" y="329763"/>
                  <a:pt x="223742" y="336872"/>
                </a:cubicBezTo>
                <a:cubicBezTo>
                  <a:pt x="223742" y="343981"/>
                  <a:pt x="217979" y="349744"/>
                  <a:pt x="210871" y="349744"/>
                </a:cubicBezTo>
                <a:cubicBezTo>
                  <a:pt x="203763" y="349744"/>
                  <a:pt x="198000" y="343981"/>
                  <a:pt x="198000" y="336872"/>
                </a:cubicBezTo>
                <a:cubicBezTo>
                  <a:pt x="198000" y="329763"/>
                  <a:pt x="203763" y="324000"/>
                  <a:pt x="210871" y="324000"/>
                </a:cubicBezTo>
                <a:close/>
                <a:moveTo>
                  <a:pt x="12871" y="324000"/>
                </a:moveTo>
                <a:cubicBezTo>
                  <a:pt x="19979" y="324000"/>
                  <a:pt x="25742" y="329763"/>
                  <a:pt x="25742" y="336872"/>
                </a:cubicBezTo>
                <a:cubicBezTo>
                  <a:pt x="25742" y="343981"/>
                  <a:pt x="19979" y="349744"/>
                  <a:pt x="12871" y="349744"/>
                </a:cubicBezTo>
                <a:cubicBezTo>
                  <a:pt x="5763" y="349744"/>
                  <a:pt x="0" y="343981"/>
                  <a:pt x="0" y="336872"/>
                </a:cubicBezTo>
                <a:cubicBezTo>
                  <a:pt x="0" y="329763"/>
                  <a:pt x="5763" y="324000"/>
                  <a:pt x="12871" y="324000"/>
                </a:cubicBezTo>
                <a:close/>
                <a:moveTo>
                  <a:pt x="1195413" y="164261"/>
                </a:moveTo>
                <a:lnTo>
                  <a:pt x="1195413" y="185483"/>
                </a:lnTo>
                <a:lnTo>
                  <a:pt x="1191770" y="183974"/>
                </a:lnTo>
                <a:cubicBezTo>
                  <a:pt x="1189441" y="181645"/>
                  <a:pt x="1188000" y="178427"/>
                  <a:pt x="1188000" y="174872"/>
                </a:cubicBezTo>
                <a:cubicBezTo>
                  <a:pt x="1188000" y="171318"/>
                  <a:pt x="1189441" y="168100"/>
                  <a:pt x="1191770" y="165770"/>
                </a:cubicBezTo>
                <a:close/>
                <a:moveTo>
                  <a:pt x="1002871" y="162000"/>
                </a:moveTo>
                <a:cubicBezTo>
                  <a:pt x="1009979" y="162000"/>
                  <a:pt x="1015742" y="167763"/>
                  <a:pt x="1015742" y="174872"/>
                </a:cubicBezTo>
                <a:cubicBezTo>
                  <a:pt x="1015742" y="181981"/>
                  <a:pt x="1009979" y="187744"/>
                  <a:pt x="1002871" y="187744"/>
                </a:cubicBezTo>
                <a:cubicBezTo>
                  <a:pt x="995763" y="187744"/>
                  <a:pt x="990000" y="181981"/>
                  <a:pt x="990000" y="174872"/>
                </a:cubicBezTo>
                <a:cubicBezTo>
                  <a:pt x="990000" y="167763"/>
                  <a:pt x="995763" y="162000"/>
                  <a:pt x="1002871" y="162000"/>
                </a:cubicBezTo>
                <a:close/>
                <a:moveTo>
                  <a:pt x="804871" y="162000"/>
                </a:moveTo>
                <a:cubicBezTo>
                  <a:pt x="811979" y="162000"/>
                  <a:pt x="817742" y="167763"/>
                  <a:pt x="817742" y="174872"/>
                </a:cubicBezTo>
                <a:cubicBezTo>
                  <a:pt x="817742" y="181981"/>
                  <a:pt x="811979" y="187744"/>
                  <a:pt x="804871" y="187744"/>
                </a:cubicBezTo>
                <a:cubicBezTo>
                  <a:pt x="797763" y="187744"/>
                  <a:pt x="792000" y="181981"/>
                  <a:pt x="792000" y="174872"/>
                </a:cubicBezTo>
                <a:cubicBezTo>
                  <a:pt x="792000" y="167763"/>
                  <a:pt x="797763" y="162000"/>
                  <a:pt x="804871" y="162000"/>
                </a:cubicBezTo>
                <a:close/>
                <a:moveTo>
                  <a:pt x="606871" y="162000"/>
                </a:moveTo>
                <a:cubicBezTo>
                  <a:pt x="613979" y="162000"/>
                  <a:pt x="619742" y="167763"/>
                  <a:pt x="619742" y="174872"/>
                </a:cubicBezTo>
                <a:cubicBezTo>
                  <a:pt x="619742" y="181981"/>
                  <a:pt x="613979" y="187744"/>
                  <a:pt x="606871" y="187744"/>
                </a:cubicBezTo>
                <a:cubicBezTo>
                  <a:pt x="599763" y="187744"/>
                  <a:pt x="594000" y="181981"/>
                  <a:pt x="594000" y="174872"/>
                </a:cubicBezTo>
                <a:cubicBezTo>
                  <a:pt x="594000" y="167763"/>
                  <a:pt x="599763" y="162000"/>
                  <a:pt x="606871" y="162000"/>
                </a:cubicBezTo>
                <a:close/>
                <a:moveTo>
                  <a:pt x="408871" y="162000"/>
                </a:moveTo>
                <a:cubicBezTo>
                  <a:pt x="415979" y="162000"/>
                  <a:pt x="421742" y="167763"/>
                  <a:pt x="421742" y="174872"/>
                </a:cubicBezTo>
                <a:cubicBezTo>
                  <a:pt x="421742" y="181981"/>
                  <a:pt x="415979" y="187744"/>
                  <a:pt x="408871" y="187744"/>
                </a:cubicBezTo>
                <a:cubicBezTo>
                  <a:pt x="401763" y="187744"/>
                  <a:pt x="396000" y="181981"/>
                  <a:pt x="396000" y="174872"/>
                </a:cubicBezTo>
                <a:cubicBezTo>
                  <a:pt x="396000" y="167763"/>
                  <a:pt x="401763" y="162000"/>
                  <a:pt x="408871" y="162000"/>
                </a:cubicBezTo>
                <a:close/>
                <a:moveTo>
                  <a:pt x="210871" y="162000"/>
                </a:moveTo>
                <a:cubicBezTo>
                  <a:pt x="217979" y="162000"/>
                  <a:pt x="223742" y="167763"/>
                  <a:pt x="223742" y="174872"/>
                </a:cubicBezTo>
                <a:cubicBezTo>
                  <a:pt x="223742" y="181981"/>
                  <a:pt x="217979" y="187744"/>
                  <a:pt x="210871" y="187744"/>
                </a:cubicBezTo>
                <a:cubicBezTo>
                  <a:pt x="203763" y="187744"/>
                  <a:pt x="198000" y="181981"/>
                  <a:pt x="198000" y="174872"/>
                </a:cubicBezTo>
                <a:cubicBezTo>
                  <a:pt x="198000" y="167763"/>
                  <a:pt x="203763" y="162000"/>
                  <a:pt x="210871" y="162000"/>
                </a:cubicBezTo>
                <a:close/>
                <a:moveTo>
                  <a:pt x="12871" y="162000"/>
                </a:moveTo>
                <a:cubicBezTo>
                  <a:pt x="19979" y="162000"/>
                  <a:pt x="25742" y="167763"/>
                  <a:pt x="25742" y="174872"/>
                </a:cubicBezTo>
                <a:cubicBezTo>
                  <a:pt x="25742" y="181981"/>
                  <a:pt x="19979" y="187744"/>
                  <a:pt x="12871" y="187744"/>
                </a:cubicBezTo>
                <a:cubicBezTo>
                  <a:pt x="5763" y="187744"/>
                  <a:pt x="0" y="181981"/>
                  <a:pt x="0" y="174872"/>
                </a:cubicBezTo>
                <a:cubicBezTo>
                  <a:pt x="0" y="167763"/>
                  <a:pt x="5763" y="162000"/>
                  <a:pt x="12871" y="162000"/>
                </a:cubicBezTo>
                <a:close/>
                <a:moveTo>
                  <a:pt x="1195413" y="2261"/>
                </a:moveTo>
                <a:lnTo>
                  <a:pt x="1195413" y="23483"/>
                </a:lnTo>
                <a:lnTo>
                  <a:pt x="1191770" y="21974"/>
                </a:lnTo>
                <a:cubicBezTo>
                  <a:pt x="1189441" y="19645"/>
                  <a:pt x="1188000" y="16427"/>
                  <a:pt x="1188000" y="12872"/>
                </a:cubicBezTo>
                <a:cubicBezTo>
                  <a:pt x="1188000" y="9318"/>
                  <a:pt x="1189441" y="6100"/>
                  <a:pt x="1191770" y="3770"/>
                </a:cubicBezTo>
                <a:close/>
                <a:moveTo>
                  <a:pt x="1002871" y="0"/>
                </a:moveTo>
                <a:cubicBezTo>
                  <a:pt x="1009979" y="0"/>
                  <a:pt x="1015742" y="5763"/>
                  <a:pt x="1015742" y="12872"/>
                </a:cubicBezTo>
                <a:cubicBezTo>
                  <a:pt x="1015742" y="19981"/>
                  <a:pt x="1009979" y="25744"/>
                  <a:pt x="1002871" y="25744"/>
                </a:cubicBezTo>
                <a:cubicBezTo>
                  <a:pt x="995763" y="25744"/>
                  <a:pt x="990000" y="19981"/>
                  <a:pt x="990000" y="12872"/>
                </a:cubicBezTo>
                <a:cubicBezTo>
                  <a:pt x="990000" y="5763"/>
                  <a:pt x="995763" y="0"/>
                  <a:pt x="1002871" y="0"/>
                </a:cubicBezTo>
                <a:close/>
                <a:moveTo>
                  <a:pt x="804871" y="0"/>
                </a:moveTo>
                <a:cubicBezTo>
                  <a:pt x="811979" y="0"/>
                  <a:pt x="817742" y="5763"/>
                  <a:pt x="817742" y="12872"/>
                </a:cubicBezTo>
                <a:cubicBezTo>
                  <a:pt x="817742" y="19981"/>
                  <a:pt x="811979" y="25744"/>
                  <a:pt x="804871" y="25744"/>
                </a:cubicBezTo>
                <a:cubicBezTo>
                  <a:pt x="797763" y="25744"/>
                  <a:pt x="792000" y="19981"/>
                  <a:pt x="792000" y="12872"/>
                </a:cubicBezTo>
                <a:cubicBezTo>
                  <a:pt x="792000" y="5763"/>
                  <a:pt x="797763" y="0"/>
                  <a:pt x="804871" y="0"/>
                </a:cubicBezTo>
                <a:close/>
                <a:moveTo>
                  <a:pt x="606871" y="0"/>
                </a:moveTo>
                <a:cubicBezTo>
                  <a:pt x="613979" y="0"/>
                  <a:pt x="619742" y="5763"/>
                  <a:pt x="619742" y="12872"/>
                </a:cubicBezTo>
                <a:cubicBezTo>
                  <a:pt x="619742" y="19981"/>
                  <a:pt x="613979" y="25744"/>
                  <a:pt x="606871" y="25744"/>
                </a:cubicBezTo>
                <a:cubicBezTo>
                  <a:pt x="599763" y="25744"/>
                  <a:pt x="594000" y="19981"/>
                  <a:pt x="594000" y="12872"/>
                </a:cubicBezTo>
                <a:cubicBezTo>
                  <a:pt x="594000" y="5763"/>
                  <a:pt x="599763" y="0"/>
                  <a:pt x="606871" y="0"/>
                </a:cubicBezTo>
                <a:close/>
                <a:moveTo>
                  <a:pt x="408871" y="0"/>
                </a:moveTo>
                <a:cubicBezTo>
                  <a:pt x="415979" y="0"/>
                  <a:pt x="421742" y="5763"/>
                  <a:pt x="421742" y="12872"/>
                </a:cubicBezTo>
                <a:cubicBezTo>
                  <a:pt x="421742" y="19981"/>
                  <a:pt x="415979" y="25744"/>
                  <a:pt x="408871" y="25744"/>
                </a:cubicBezTo>
                <a:cubicBezTo>
                  <a:pt x="401763" y="25744"/>
                  <a:pt x="396000" y="19981"/>
                  <a:pt x="396000" y="12872"/>
                </a:cubicBezTo>
                <a:cubicBezTo>
                  <a:pt x="396000" y="5763"/>
                  <a:pt x="401763" y="0"/>
                  <a:pt x="408871" y="0"/>
                </a:cubicBezTo>
                <a:close/>
                <a:moveTo>
                  <a:pt x="210871" y="0"/>
                </a:moveTo>
                <a:cubicBezTo>
                  <a:pt x="217979" y="0"/>
                  <a:pt x="223742" y="5763"/>
                  <a:pt x="223742" y="12872"/>
                </a:cubicBezTo>
                <a:cubicBezTo>
                  <a:pt x="223742" y="19981"/>
                  <a:pt x="217979" y="25744"/>
                  <a:pt x="210871" y="25744"/>
                </a:cubicBezTo>
                <a:cubicBezTo>
                  <a:pt x="203763" y="25744"/>
                  <a:pt x="198000" y="19981"/>
                  <a:pt x="198000" y="12872"/>
                </a:cubicBezTo>
                <a:cubicBezTo>
                  <a:pt x="198000" y="5763"/>
                  <a:pt x="203763" y="0"/>
                  <a:pt x="210871" y="0"/>
                </a:cubicBezTo>
                <a:close/>
                <a:moveTo>
                  <a:pt x="12871" y="0"/>
                </a:moveTo>
                <a:cubicBezTo>
                  <a:pt x="19979" y="0"/>
                  <a:pt x="25742" y="5763"/>
                  <a:pt x="25742" y="12872"/>
                </a:cubicBezTo>
                <a:cubicBezTo>
                  <a:pt x="25742" y="19981"/>
                  <a:pt x="19979" y="25744"/>
                  <a:pt x="12871" y="25744"/>
                </a:cubicBezTo>
                <a:cubicBezTo>
                  <a:pt x="5763" y="25744"/>
                  <a:pt x="0" y="19981"/>
                  <a:pt x="0" y="12872"/>
                </a:cubicBezTo>
                <a:cubicBezTo>
                  <a:pt x="0" y="5763"/>
                  <a:pt x="5763" y="0"/>
                  <a:pt x="12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3" name="文本占位符 52"/>
          <p:cNvSpPr>
            <a:spLocks noGrp="1"/>
          </p:cNvSpPr>
          <p:nvPr>
            <p:ph type="body" idx="10" hasCustomPrompt="1"/>
          </p:nvPr>
        </p:nvSpPr>
        <p:spPr>
          <a:xfrm>
            <a:off x="3875869" y="2010768"/>
            <a:ext cx="7001917" cy="1878656"/>
          </a:xfrm>
          <a:ln>
            <a:noFill/>
          </a:ln>
        </p:spPr>
        <p:txBody>
          <a:bodyPr vert="horz" wrap="none" lIns="0" tIns="0" rIns="0" bIns="0" anchor="t" anchorCtr="0">
            <a:noAutofit/>
          </a:bodyPr>
          <a:lstStyle>
            <a:lvl1pPr mar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400" b="1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汉仪雅酷黑简" panose="00020600040101010101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我们只为客户提供</a:t>
            </a:r>
            <a:endParaRPr lang="zh-CN" altLang="en-US" dirty="0"/>
          </a:p>
          <a:p>
            <a:pPr lvl="0"/>
            <a:r>
              <a:rPr lang="zh-CN" altLang="en-US" dirty="0"/>
              <a:t>一流产品和服务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28706" y="2760293"/>
            <a:ext cx="105537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夜晚建筑亮着灯的高楼&#10;&#10;描述已自动生成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8"/>
          <a:stretch>
            <a:fillRect/>
          </a:stretch>
        </p:blipFill>
        <p:spPr>
          <a:xfrm>
            <a:off x="0" y="-3580"/>
            <a:ext cx="9556311" cy="6858000"/>
          </a:xfrm>
          <a:custGeom>
            <a:avLst/>
            <a:gdLst>
              <a:gd name="connsiteX0" fmla="*/ 0 w 9556311"/>
              <a:gd name="connsiteY0" fmla="*/ 0 h 6858000"/>
              <a:gd name="connsiteX1" fmla="*/ 9556311 w 9556311"/>
              <a:gd name="connsiteY1" fmla="*/ 0 h 6858000"/>
              <a:gd name="connsiteX2" fmla="*/ 9556311 w 9556311"/>
              <a:gd name="connsiteY2" fmla="*/ 6858000 h 6858000"/>
              <a:gd name="connsiteX3" fmla="*/ 0 w 95563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56311" h="6858000">
                <a:moveTo>
                  <a:pt x="0" y="0"/>
                </a:moveTo>
                <a:lnTo>
                  <a:pt x="9556311" y="0"/>
                </a:lnTo>
                <a:lnTo>
                  <a:pt x="9556311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304800" dist="165100" algn="l" rotWithShape="0">
              <a:srgbClr val="A24200">
                <a:alpha val="40000"/>
              </a:srgbClr>
            </a:outerShdw>
          </a:effectLst>
        </p:spPr>
      </p:pic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9220441" y="3957317"/>
            <a:ext cx="1670787" cy="379119"/>
          </a:xfrm>
          <a:prstGeom prst="roundRect">
            <a:avLst/>
          </a:prstGeom>
          <a:gradFill>
            <a:gsLst>
              <a:gs pos="25000">
                <a:schemeClr val="accent1">
                  <a:alpha val="75000"/>
                </a:schemeClr>
              </a:gs>
              <a:gs pos="100000">
                <a:schemeClr val="accent2">
                  <a:alpha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600" b="0" spc="300" dirty="0">
                <a:solidFill>
                  <a:schemeClr val="lt1"/>
                </a:solidFill>
                <a:latin typeface="+mn-ea"/>
              </a:defRPr>
            </a:lvl1pPr>
          </a:lstStyle>
          <a:p>
            <a:pPr marL="0" lvl="0" algn="ctr"/>
            <a:r>
              <a:rPr lang="zh-CN" altLang="en-US" dirty="0"/>
              <a:t>汇报人名字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3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平行四边形 6"/>
          <p:cNvSpPr/>
          <p:nvPr userDrawn="1"/>
        </p:nvSpPr>
        <p:spPr>
          <a:xfrm>
            <a:off x="3641891" y="1648493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6463417" y="0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4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8902091" y="983872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5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3641891" y="1648493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6463417" y="0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02091" y="983872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284178" y="1755092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01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638579" y="3225330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02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539897" y="1069715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03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6"/>
            </p:custDataLst>
          </p:nvPr>
        </p:nvSpPr>
        <p:spPr>
          <a:xfrm>
            <a:off x="-296871" y="5531700"/>
            <a:ext cx="1609742" cy="511744"/>
          </a:xfrm>
          <a:custGeom>
            <a:avLst/>
            <a:gdLst>
              <a:gd name="connsiteX0" fmla="*/ 1596871 w 1609742"/>
              <a:gd name="connsiteY0" fmla="*/ 486000 h 511744"/>
              <a:gd name="connsiteX1" fmla="*/ 1609742 w 1609742"/>
              <a:gd name="connsiteY1" fmla="*/ 498872 h 511744"/>
              <a:gd name="connsiteX2" fmla="*/ 1596871 w 1609742"/>
              <a:gd name="connsiteY2" fmla="*/ 511744 h 511744"/>
              <a:gd name="connsiteX3" fmla="*/ 1584000 w 1609742"/>
              <a:gd name="connsiteY3" fmla="*/ 498872 h 511744"/>
              <a:gd name="connsiteX4" fmla="*/ 1596871 w 1609742"/>
              <a:gd name="connsiteY4" fmla="*/ 486000 h 511744"/>
              <a:gd name="connsiteX5" fmla="*/ 1398871 w 1609742"/>
              <a:gd name="connsiteY5" fmla="*/ 486000 h 511744"/>
              <a:gd name="connsiteX6" fmla="*/ 1411742 w 1609742"/>
              <a:gd name="connsiteY6" fmla="*/ 498872 h 511744"/>
              <a:gd name="connsiteX7" fmla="*/ 1398871 w 1609742"/>
              <a:gd name="connsiteY7" fmla="*/ 511744 h 511744"/>
              <a:gd name="connsiteX8" fmla="*/ 1386000 w 1609742"/>
              <a:gd name="connsiteY8" fmla="*/ 498872 h 511744"/>
              <a:gd name="connsiteX9" fmla="*/ 1398871 w 1609742"/>
              <a:gd name="connsiteY9" fmla="*/ 486000 h 511744"/>
              <a:gd name="connsiteX10" fmla="*/ 1200871 w 1609742"/>
              <a:gd name="connsiteY10" fmla="*/ 486000 h 511744"/>
              <a:gd name="connsiteX11" fmla="*/ 1213742 w 1609742"/>
              <a:gd name="connsiteY11" fmla="*/ 498872 h 511744"/>
              <a:gd name="connsiteX12" fmla="*/ 1200871 w 1609742"/>
              <a:gd name="connsiteY12" fmla="*/ 511744 h 511744"/>
              <a:gd name="connsiteX13" fmla="*/ 1188000 w 1609742"/>
              <a:gd name="connsiteY13" fmla="*/ 498872 h 511744"/>
              <a:gd name="connsiteX14" fmla="*/ 1200871 w 1609742"/>
              <a:gd name="connsiteY14" fmla="*/ 486000 h 511744"/>
              <a:gd name="connsiteX15" fmla="*/ 1002871 w 1609742"/>
              <a:gd name="connsiteY15" fmla="*/ 486000 h 511744"/>
              <a:gd name="connsiteX16" fmla="*/ 1015742 w 1609742"/>
              <a:gd name="connsiteY16" fmla="*/ 498872 h 511744"/>
              <a:gd name="connsiteX17" fmla="*/ 1002871 w 1609742"/>
              <a:gd name="connsiteY17" fmla="*/ 511744 h 511744"/>
              <a:gd name="connsiteX18" fmla="*/ 990000 w 1609742"/>
              <a:gd name="connsiteY18" fmla="*/ 498872 h 511744"/>
              <a:gd name="connsiteX19" fmla="*/ 1002871 w 1609742"/>
              <a:gd name="connsiteY19" fmla="*/ 486000 h 511744"/>
              <a:gd name="connsiteX20" fmla="*/ 804871 w 1609742"/>
              <a:gd name="connsiteY20" fmla="*/ 486000 h 511744"/>
              <a:gd name="connsiteX21" fmla="*/ 817742 w 1609742"/>
              <a:gd name="connsiteY21" fmla="*/ 498872 h 511744"/>
              <a:gd name="connsiteX22" fmla="*/ 804871 w 1609742"/>
              <a:gd name="connsiteY22" fmla="*/ 511744 h 511744"/>
              <a:gd name="connsiteX23" fmla="*/ 792000 w 1609742"/>
              <a:gd name="connsiteY23" fmla="*/ 498872 h 511744"/>
              <a:gd name="connsiteX24" fmla="*/ 804871 w 1609742"/>
              <a:gd name="connsiteY24" fmla="*/ 486000 h 511744"/>
              <a:gd name="connsiteX25" fmla="*/ 606871 w 1609742"/>
              <a:gd name="connsiteY25" fmla="*/ 486000 h 511744"/>
              <a:gd name="connsiteX26" fmla="*/ 619742 w 1609742"/>
              <a:gd name="connsiteY26" fmla="*/ 498872 h 511744"/>
              <a:gd name="connsiteX27" fmla="*/ 606871 w 1609742"/>
              <a:gd name="connsiteY27" fmla="*/ 511744 h 511744"/>
              <a:gd name="connsiteX28" fmla="*/ 594000 w 1609742"/>
              <a:gd name="connsiteY28" fmla="*/ 498872 h 511744"/>
              <a:gd name="connsiteX29" fmla="*/ 606871 w 1609742"/>
              <a:gd name="connsiteY29" fmla="*/ 486000 h 511744"/>
              <a:gd name="connsiteX30" fmla="*/ 408871 w 1609742"/>
              <a:gd name="connsiteY30" fmla="*/ 486000 h 511744"/>
              <a:gd name="connsiteX31" fmla="*/ 421742 w 1609742"/>
              <a:gd name="connsiteY31" fmla="*/ 498872 h 511744"/>
              <a:gd name="connsiteX32" fmla="*/ 408871 w 1609742"/>
              <a:gd name="connsiteY32" fmla="*/ 511744 h 511744"/>
              <a:gd name="connsiteX33" fmla="*/ 396000 w 1609742"/>
              <a:gd name="connsiteY33" fmla="*/ 498872 h 511744"/>
              <a:gd name="connsiteX34" fmla="*/ 408871 w 1609742"/>
              <a:gd name="connsiteY34" fmla="*/ 486000 h 511744"/>
              <a:gd name="connsiteX35" fmla="*/ 210871 w 1609742"/>
              <a:gd name="connsiteY35" fmla="*/ 486000 h 511744"/>
              <a:gd name="connsiteX36" fmla="*/ 223742 w 1609742"/>
              <a:gd name="connsiteY36" fmla="*/ 498872 h 511744"/>
              <a:gd name="connsiteX37" fmla="*/ 210871 w 1609742"/>
              <a:gd name="connsiteY37" fmla="*/ 511744 h 511744"/>
              <a:gd name="connsiteX38" fmla="*/ 198000 w 1609742"/>
              <a:gd name="connsiteY38" fmla="*/ 498872 h 511744"/>
              <a:gd name="connsiteX39" fmla="*/ 210871 w 1609742"/>
              <a:gd name="connsiteY39" fmla="*/ 486000 h 511744"/>
              <a:gd name="connsiteX40" fmla="*/ 12871 w 1609742"/>
              <a:gd name="connsiteY40" fmla="*/ 486000 h 511744"/>
              <a:gd name="connsiteX41" fmla="*/ 25742 w 1609742"/>
              <a:gd name="connsiteY41" fmla="*/ 498872 h 511744"/>
              <a:gd name="connsiteX42" fmla="*/ 12871 w 1609742"/>
              <a:gd name="connsiteY42" fmla="*/ 511744 h 511744"/>
              <a:gd name="connsiteX43" fmla="*/ 0 w 1609742"/>
              <a:gd name="connsiteY43" fmla="*/ 498872 h 511744"/>
              <a:gd name="connsiteX44" fmla="*/ 12871 w 1609742"/>
              <a:gd name="connsiteY44" fmla="*/ 486000 h 511744"/>
              <a:gd name="connsiteX45" fmla="*/ 1596871 w 1609742"/>
              <a:gd name="connsiteY45" fmla="*/ 324000 h 511744"/>
              <a:gd name="connsiteX46" fmla="*/ 1609742 w 1609742"/>
              <a:gd name="connsiteY46" fmla="*/ 336872 h 511744"/>
              <a:gd name="connsiteX47" fmla="*/ 1596871 w 1609742"/>
              <a:gd name="connsiteY47" fmla="*/ 349744 h 511744"/>
              <a:gd name="connsiteX48" fmla="*/ 1584000 w 1609742"/>
              <a:gd name="connsiteY48" fmla="*/ 336872 h 511744"/>
              <a:gd name="connsiteX49" fmla="*/ 1596871 w 1609742"/>
              <a:gd name="connsiteY49" fmla="*/ 324000 h 511744"/>
              <a:gd name="connsiteX50" fmla="*/ 1398871 w 1609742"/>
              <a:gd name="connsiteY50" fmla="*/ 324000 h 511744"/>
              <a:gd name="connsiteX51" fmla="*/ 1411742 w 1609742"/>
              <a:gd name="connsiteY51" fmla="*/ 336872 h 511744"/>
              <a:gd name="connsiteX52" fmla="*/ 1398871 w 1609742"/>
              <a:gd name="connsiteY52" fmla="*/ 349744 h 511744"/>
              <a:gd name="connsiteX53" fmla="*/ 1386000 w 1609742"/>
              <a:gd name="connsiteY53" fmla="*/ 336872 h 511744"/>
              <a:gd name="connsiteX54" fmla="*/ 1398871 w 1609742"/>
              <a:gd name="connsiteY54" fmla="*/ 324000 h 511744"/>
              <a:gd name="connsiteX55" fmla="*/ 1200871 w 1609742"/>
              <a:gd name="connsiteY55" fmla="*/ 324000 h 511744"/>
              <a:gd name="connsiteX56" fmla="*/ 1213742 w 1609742"/>
              <a:gd name="connsiteY56" fmla="*/ 336872 h 511744"/>
              <a:gd name="connsiteX57" fmla="*/ 1200871 w 1609742"/>
              <a:gd name="connsiteY57" fmla="*/ 349744 h 511744"/>
              <a:gd name="connsiteX58" fmla="*/ 1188000 w 1609742"/>
              <a:gd name="connsiteY58" fmla="*/ 336872 h 511744"/>
              <a:gd name="connsiteX59" fmla="*/ 1200871 w 1609742"/>
              <a:gd name="connsiteY59" fmla="*/ 324000 h 511744"/>
              <a:gd name="connsiteX60" fmla="*/ 1002871 w 1609742"/>
              <a:gd name="connsiteY60" fmla="*/ 324000 h 511744"/>
              <a:gd name="connsiteX61" fmla="*/ 1015742 w 1609742"/>
              <a:gd name="connsiteY61" fmla="*/ 336872 h 511744"/>
              <a:gd name="connsiteX62" fmla="*/ 1002871 w 1609742"/>
              <a:gd name="connsiteY62" fmla="*/ 349744 h 511744"/>
              <a:gd name="connsiteX63" fmla="*/ 990000 w 1609742"/>
              <a:gd name="connsiteY63" fmla="*/ 336872 h 511744"/>
              <a:gd name="connsiteX64" fmla="*/ 1002871 w 1609742"/>
              <a:gd name="connsiteY64" fmla="*/ 324000 h 511744"/>
              <a:gd name="connsiteX65" fmla="*/ 804871 w 1609742"/>
              <a:gd name="connsiteY65" fmla="*/ 324000 h 511744"/>
              <a:gd name="connsiteX66" fmla="*/ 817742 w 1609742"/>
              <a:gd name="connsiteY66" fmla="*/ 336872 h 511744"/>
              <a:gd name="connsiteX67" fmla="*/ 804871 w 1609742"/>
              <a:gd name="connsiteY67" fmla="*/ 349744 h 511744"/>
              <a:gd name="connsiteX68" fmla="*/ 792000 w 1609742"/>
              <a:gd name="connsiteY68" fmla="*/ 336872 h 511744"/>
              <a:gd name="connsiteX69" fmla="*/ 804871 w 1609742"/>
              <a:gd name="connsiteY69" fmla="*/ 324000 h 511744"/>
              <a:gd name="connsiteX70" fmla="*/ 606871 w 1609742"/>
              <a:gd name="connsiteY70" fmla="*/ 324000 h 511744"/>
              <a:gd name="connsiteX71" fmla="*/ 619742 w 1609742"/>
              <a:gd name="connsiteY71" fmla="*/ 336872 h 511744"/>
              <a:gd name="connsiteX72" fmla="*/ 606871 w 1609742"/>
              <a:gd name="connsiteY72" fmla="*/ 349744 h 511744"/>
              <a:gd name="connsiteX73" fmla="*/ 594000 w 1609742"/>
              <a:gd name="connsiteY73" fmla="*/ 336872 h 511744"/>
              <a:gd name="connsiteX74" fmla="*/ 606871 w 1609742"/>
              <a:gd name="connsiteY74" fmla="*/ 324000 h 511744"/>
              <a:gd name="connsiteX75" fmla="*/ 408871 w 1609742"/>
              <a:gd name="connsiteY75" fmla="*/ 324000 h 511744"/>
              <a:gd name="connsiteX76" fmla="*/ 421742 w 1609742"/>
              <a:gd name="connsiteY76" fmla="*/ 336872 h 511744"/>
              <a:gd name="connsiteX77" fmla="*/ 408871 w 1609742"/>
              <a:gd name="connsiteY77" fmla="*/ 349744 h 511744"/>
              <a:gd name="connsiteX78" fmla="*/ 396000 w 1609742"/>
              <a:gd name="connsiteY78" fmla="*/ 336872 h 511744"/>
              <a:gd name="connsiteX79" fmla="*/ 408871 w 1609742"/>
              <a:gd name="connsiteY79" fmla="*/ 324000 h 511744"/>
              <a:gd name="connsiteX80" fmla="*/ 210871 w 1609742"/>
              <a:gd name="connsiteY80" fmla="*/ 324000 h 511744"/>
              <a:gd name="connsiteX81" fmla="*/ 223742 w 1609742"/>
              <a:gd name="connsiteY81" fmla="*/ 336872 h 511744"/>
              <a:gd name="connsiteX82" fmla="*/ 210871 w 1609742"/>
              <a:gd name="connsiteY82" fmla="*/ 349744 h 511744"/>
              <a:gd name="connsiteX83" fmla="*/ 198000 w 1609742"/>
              <a:gd name="connsiteY83" fmla="*/ 336872 h 511744"/>
              <a:gd name="connsiteX84" fmla="*/ 210871 w 1609742"/>
              <a:gd name="connsiteY84" fmla="*/ 324000 h 511744"/>
              <a:gd name="connsiteX85" fmla="*/ 12871 w 1609742"/>
              <a:gd name="connsiteY85" fmla="*/ 324000 h 511744"/>
              <a:gd name="connsiteX86" fmla="*/ 25742 w 1609742"/>
              <a:gd name="connsiteY86" fmla="*/ 336872 h 511744"/>
              <a:gd name="connsiteX87" fmla="*/ 12871 w 1609742"/>
              <a:gd name="connsiteY87" fmla="*/ 349744 h 511744"/>
              <a:gd name="connsiteX88" fmla="*/ 0 w 1609742"/>
              <a:gd name="connsiteY88" fmla="*/ 336872 h 511744"/>
              <a:gd name="connsiteX89" fmla="*/ 12871 w 1609742"/>
              <a:gd name="connsiteY89" fmla="*/ 324000 h 511744"/>
              <a:gd name="connsiteX90" fmla="*/ 1596871 w 1609742"/>
              <a:gd name="connsiteY90" fmla="*/ 162000 h 511744"/>
              <a:gd name="connsiteX91" fmla="*/ 1609742 w 1609742"/>
              <a:gd name="connsiteY91" fmla="*/ 174872 h 511744"/>
              <a:gd name="connsiteX92" fmla="*/ 1596871 w 1609742"/>
              <a:gd name="connsiteY92" fmla="*/ 187744 h 511744"/>
              <a:gd name="connsiteX93" fmla="*/ 1584000 w 1609742"/>
              <a:gd name="connsiteY93" fmla="*/ 174872 h 511744"/>
              <a:gd name="connsiteX94" fmla="*/ 1596871 w 1609742"/>
              <a:gd name="connsiteY94" fmla="*/ 162000 h 511744"/>
              <a:gd name="connsiteX95" fmla="*/ 1398871 w 1609742"/>
              <a:gd name="connsiteY95" fmla="*/ 162000 h 511744"/>
              <a:gd name="connsiteX96" fmla="*/ 1411742 w 1609742"/>
              <a:gd name="connsiteY96" fmla="*/ 174872 h 511744"/>
              <a:gd name="connsiteX97" fmla="*/ 1398871 w 1609742"/>
              <a:gd name="connsiteY97" fmla="*/ 187744 h 511744"/>
              <a:gd name="connsiteX98" fmla="*/ 1386000 w 1609742"/>
              <a:gd name="connsiteY98" fmla="*/ 174872 h 511744"/>
              <a:gd name="connsiteX99" fmla="*/ 1398871 w 1609742"/>
              <a:gd name="connsiteY99" fmla="*/ 162000 h 511744"/>
              <a:gd name="connsiteX100" fmla="*/ 1200871 w 1609742"/>
              <a:gd name="connsiteY100" fmla="*/ 162000 h 511744"/>
              <a:gd name="connsiteX101" fmla="*/ 1213742 w 1609742"/>
              <a:gd name="connsiteY101" fmla="*/ 174872 h 511744"/>
              <a:gd name="connsiteX102" fmla="*/ 1200871 w 1609742"/>
              <a:gd name="connsiteY102" fmla="*/ 187744 h 511744"/>
              <a:gd name="connsiteX103" fmla="*/ 1188000 w 1609742"/>
              <a:gd name="connsiteY103" fmla="*/ 174872 h 511744"/>
              <a:gd name="connsiteX104" fmla="*/ 1200871 w 1609742"/>
              <a:gd name="connsiteY104" fmla="*/ 162000 h 511744"/>
              <a:gd name="connsiteX105" fmla="*/ 1002871 w 1609742"/>
              <a:gd name="connsiteY105" fmla="*/ 162000 h 511744"/>
              <a:gd name="connsiteX106" fmla="*/ 1015742 w 1609742"/>
              <a:gd name="connsiteY106" fmla="*/ 174872 h 511744"/>
              <a:gd name="connsiteX107" fmla="*/ 1002871 w 1609742"/>
              <a:gd name="connsiteY107" fmla="*/ 187744 h 511744"/>
              <a:gd name="connsiteX108" fmla="*/ 990000 w 1609742"/>
              <a:gd name="connsiteY108" fmla="*/ 174872 h 511744"/>
              <a:gd name="connsiteX109" fmla="*/ 1002871 w 1609742"/>
              <a:gd name="connsiteY109" fmla="*/ 162000 h 511744"/>
              <a:gd name="connsiteX110" fmla="*/ 804871 w 1609742"/>
              <a:gd name="connsiteY110" fmla="*/ 162000 h 511744"/>
              <a:gd name="connsiteX111" fmla="*/ 817742 w 1609742"/>
              <a:gd name="connsiteY111" fmla="*/ 174872 h 511744"/>
              <a:gd name="connsiteX112" fmla="*/ 804871 w 1609742"/>
              <a:gd name="connsiteY112" fmla="*/ 187744 h 511744"/>
              <a:gd name="connsiteX113" fmla="*/ 792000 w 1609742"/>
              <a:gd name="connsiteY113" fmla="*/ 174872 h 511744"/>
              <a:gd name="connsiteX114" fmla="*/ 804871 w 1609742"/>
              <a:gd name="connsiteY114" fmla="*/ 162000 h 511744"/>
              <a:gd name="connsiteX115" fmla="*/ 606871 w 1609742"/>
              <a:gd name="connsiteY115" fmla="*/ 162000 h 511744"/>
              <a:gd name="connsiteX116" fmla="*/ 619742 w 1609742"/>
              <a:gd name="connsiteY116" fmla="*/ 174872 h 511744"/>
              <a:gd name="connsiteX117" fmla="*/ 606871 w 1609742"/>
              <a:gd name="connsiteY117" fmla="*/ 187744 h 511744"/>
              <a:gd name="connsiteX118" fmla="*/ 594000 w 1609742"/>
              <a:gd name="connsiteY118" fmla="*/ 174872 h 511744"/>
              <a:gd name="connsiteX119" fmla="*/ 606871 w 1609742"/>
              <a:gd name="connsiteY119" fmla="*/ 162000 h 511744"/>
              <a:gd name="connsiteX120" fmla="*/ 408871 w 1609742"/>
              <a:gd name="connsiteY120" fmla="*/ 162000 h 511744"/>
              <a:gd name="connsiteX121" fmla="*/ 421742 w 1609742"/>
              <a:gd name="connsiteY121" fmla="*/ 174872 h 511744"/>
              <a:gd name="connsiteX122" fmla="*/ 408871 w 1609742"/>
              <a:gd name="connsiteY122" fmla="*/ 187744 h 511744"/>
              <a:gd name="connsiteX123" fmla="*/ 396000 w 1609742"/>
              <a:gd name="connsiteY123" fmla="*/ 174872 h 511744"/>
              <a:gd name="connsiteX124" fmla="*/ 408871 w 1609742"/>
              <a:gd name="connsiteY124" fmla="*/ 162000 h 511744"/>
              <a:gd name="connsiteX125" fmla="*/ 210871 w 1609742"/>
              <a:gd name="connsiteY125" fmla="*/ 162000 h 511744"/>
              <a:gd name="connsiteX126" fmla="*/ 223742 w 1609742"/>
              <a:gd name="connsiteY126" fmla="*/ 174872 h 511744"/>
              <a:gd name="connsiteX127" fmla="*/ 210871 w 1609742"/>
              <a:gd name="connsiteY127" fmla="*/ 187744 h 511744"/>
              <a:gd name="connsiteX128" fmla="*/ 198000 w 1609742"/>
              <a:gd name="connsiteY128" fmla="*/ 174872 h 511744"/>
              <a:gd name="connsiteX129" fmla="*/ 210871 w 1609742"/>
              <a:gd name="connsiteY129" fmla="*/ 162000 h 511744"/>
              <a:gd name="connsiteX130" fmla="*/ 12871 w 1609742"/>
              <a:gd name="connsiteY130" fmla="*/ 162000 h 511744"/>
              <a:gd name="connsiteX131" fmla="*/ 25742 w 1609742"/>
              <a:gd name="connsiteY131" fmla="*/ 174872 h 511744"/>
              <a:gd name="connsiteX132" fmla="*/ 12871 w 1609742"/>
              <a:gd name="connsiteY132" fmla="*/ 187744 h 511744"/>
              <a:gd name="connsiteX133" fmla="*/ 0 w 1609742"/>
              <a:gd name="connsiteY133" fmla="*/ 174872 h 511744"/>
              <a:gd name="connsiteX134" fmla="*/ 12871 w 1609742"/>
              <a:gd name="connsiteY134" fmla="*/ 162000 h 511744"/>
              <a:gd name="connsiteX135" fmla="*/ 1596871 w 1609742"/>
              <a:gd name="connsiteY135" fmla="*/ 0 h 511744"/>
              <a:gd name="connsiteX136" fmla="*/ 1609742 w 1609742"/>
              <a:gd name="connsiteY136" fmla="*/ 12872 h 511744"/>
              <a:gd name="connsiteX137" fmla="*/ 1596871 w 1609742"/>
              <a:gd name="connsiteY137" fmla="*/ 25744 h 511744"/>
              <a:gd name="connsiteX138" fmla="*/ 1584000 w 1609742"/>
              <a:gd name="connsiteY138" fmla="*/ 12872 h 511744"/>
              <a:gd name="connsiteX139" fmla="*/ 1596871 w 1609742"/>
              <a:gd name="connsiteY139" fmla="*/ 0 h 511744"/>
              <a:gd name="connsiteX140" fmla="*/ 1398871 w 1609742"/>
              <a:gd name="connsiteY140" fmla="*/ 0 h 511744"/>
              <a:gd name="connsiteX141" fmla="*/ 1411742 w 1609742"/>
              <a:gd name="connsiteY141" fmla="*/ 12872 h 511744"/>
              <a:gd name="connsiteX142" fmla="*/ 1398871 w 1609742"/>
              <a:gd name="connsiteY142" fmla="*/ 25744 h 511744"/>
              <a:gd name="connsiteX143" fmla="*/ 1386000 w 1609742"/>
              <a:gd name="connsiteY143" fmla="*/ 12872 h 511744"/>
              <a:gd name="connsiteX144" fmla="*/ 1398871 w 1609742"/>
              <a:gd name="connsiteY144" fmla="*/ 0 h 511744"/>
              <a:gd name="connsiteX145" fmla="*/ 1200871 w 1609742"/>
              <a:gd name="connsiteY145" fmla="*/ 0 h 511744"/>
              <a:gd name="connsiteX146" fmla="*/ 1213742 w 1609742"/>
              <a:gd name="connsiteY146" fmla="*/ 12872 h 511744"/>
              <a:gd name="connsiteX147" fmla="*/ 1200871 w 1609742"/>
              <a:gd name="connsiteY147" fmla="*/ 25744 h 511744"/>
              <a:gd name="connsiteX148" fmla="*/ 1188000 w 1609742"/>
              <a:gd name="connsiteY148" fmla="*/ 12872 h 511744"/>
              <a:gd name="connsiteX149" fmla="*/ 1200871 w 1609742"/>
              <a:gd name="connsiteY149" fmla="*/ 0 h 511744"/>
              <a:gd name="connsiteX150" fmla="*/ 1002871 w 1609742"/>
              <a:gd name="connsiteY150" fmla="*/ 0 h 511744"/>
              <a:gd name="connsiteX151" fmla="*/ 1015742 w 1609742"/>
              <a:gd name="connsiteY151" fmla="*/ 12872 h 511744"/>
              <a:gd name="connsiteX152" fmla="*/ 1002871 w 1609742"/>
              <a:gd name="connsiteY152" fmla="*/ 25744 h 511744"/>
              <a:gd name="connsiteX153" fmla="*/ 990000 w 1609742"/>
              <a:gd name="connsiteY153" fmla="*/ 12872 h 511744"/>
              <a:gd name="connsiteX154" fmla="*/ 1002871 w 1609742"/>
              <a:gd name="connsiteY154" fmla="*/ 0 h 511744"/>
              <a:gd name="connsiteX155" fmla="*/ 804871 w 1609742"/>
              <a:gd name="connsiteY155" fmla="*/ 0 h 511744"/>
              <a:gd name="connsiteX156" fmla="*/ 817742 w 1609742"/>
              <a:gd name="connsiteY156" fmla="*/ 12872 h 511744"/>
              <a:gd name="connsiteX157" fmla="*/ 804871 w 1609742"/>
              <a:gd name="connsiteY157" fmla="*/ 25744 h 511744"/>
              <a:gd name="connsiteX158" fmla="*/ 792000 w 1609742"/>
              <a:gd name="connsiteY158" fmla="*/ 12872 h 511744"/>
              <a:gd name="connsiteX159" fmla="*/ 804871 w 1609742"/>
              <a:gd name="connsiteY159" fmla="*/ 0 h 511744"/>
              <a:gd name="connsiteX160" fmla="*/ 606871 w 1609742"/>
              <a:gd name="connsiteY160" fmla="*/ 0 h 511744"/>
              <a:gd name="connsiteX161" fmla="*/ 619742 w 1609742"/>
              <a:gd name="connsiteY161" fmla="*/ 12872 h 511744"/>
              <a:gd name="connsiteX162" fmla="*/ 606871 w 1609742"/>
              <a:gd name="connsiteY162" fmla="*/ 25744 h 511744"/>
              <a:gd name="connsiteX163" fmla="*/ 594000 w 1609742"/>
              <a:gd name="connsiteY163" fmla="*/ 12872 h 511744"/>
              <a:gd name="connsiteX164" fmla="*/ 606871 w 1609742"/>
              <a:gd name="connsiteY164" fmla="*/ 0 h 511744"/>
              <a:gd name="connsiteX165" fmla="*/ 408871 w 1609742"/>
              <a:gd name="connsiteY165" fmla="*/ 0 h 511744"/>
              <a:gd name="connsiteX166" fmla="*/ 421742 w 1609742"/>
              <a:gd name="connsiteY166" fmla="*/ 12872 h 511744"/>
              <a:gd name="connsiteX167" fmla="*/ 408871 w 1609742"/>
              <a:gd name="connsiteY167" fmla="*/ 25744 h 511744"/>
              <a:gd name="connsiteX168" fmla="*/ 396000 w 1609742"/>
              <a:gd name="connsiteY168" fmla="*/ 12872 h 511744"/>
              <a:gd name="connsiteX169" fmla="*/ 408871 w 1609742"/>
              <a:gd name="connsiteY169" fmla="*/ 0 h 511744"/>
              <a:gd name="connsiteX170" fmla="*/ 210871 w 1609742"/>
              <a:gd name="connsiteY170" fmla="*/ 0 h 511744"/>
              <a:gd name="connsiteX171" fmla="*/ 223742 w 1609742"/>
              <a:gd name="connsiteY171" fmla="*/ 12872 h 511744"/>
              <a:gd name="connsiteX172" fmla="*/ 210871 w 1609742"/>
              <a:gd name="connsiteY172" fmla="*/ 25744 h 511744"/>
              <a:gd name="connsiteX173" fmla="*/ 198000 w 1609742"/>
              <a:gd name="connsiteY173" fmla="*/ 12872 h 511744"/>
              <a:gd name="connsiteX174" fmla="*/ 210871 w 1609742"/>
              <a:gd name="connsiteY174" fmla="*/ 0 h 511744"/>
              <a:gd name="connsiteX175" fmla="*/ 12871 w 1609742"/>
              <a:gd name="connsiteY175" fmla="*/ 0 h 511744"/>
              <a:gd name="connsiteX176" fmla="*/ 25742 w 1609742"/>
              <a:gd name="connsiteY176" fmla="*/ 12872 h 511744"/>
              <a:gd name="connsiteX177" fmla="*/ 12871 w 1609742"/>
              <a:gd name="connsiteY177" fmla="*/ 25744 h 511744"/>
              <a:gd name="connsiteX178" fmla="*/ 0 w 1609742"/>
              <a:gd name="connsiteY178" fmla="*/ 12872 h 511744"/>
              <a:gd name="connsiteX179" fmla="*/ 12871 w 1609742"/>
              <a:gd name="connsiteY179" fmla="*/ 0 h 51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609742" h="511744">
                <a:moveTo>
                  <a:pt x="1596871" y="486000"/>
                </a:moveTo>
                <a:cubicBezTo>
                  <a:pt x="1603979" y="486000"/>
                  <a:pt x="1609742" y="491763"/>
                  <a:pt x="1609742" y="498872"/>
                </a:cubicBezTo>
                <a:cubicBezTo>
                  <a:pt x="1609742" y="505981"/>
                  <a:pt x="1603979" y="511744"/>
                  <a:pt x="1596871" y="511744"/>
                </a:cubicBezTo>
                <a:cubicBezTo>
                  <a:pt x="1589763" y="511744"/>
                  <a:pt x="1584000" y="505981"/>
                  <a:pt x="1584000" y="498872"/>
                </a:cubicBezTo>
                <a:cubicBezTo>
                  <a:pt x="1584000" y="491763"/>
                  <a:pt x="1589763" y="486000"/>
                  <a:pt x="1596871" y="486000"/>
                </a:cubicBezTo>
                <a:close/>
                <a:moveTo>
                  <a:pt x="1398871" y="486000"/>
                </a:moveTo>
                <a:cubicBezTo>
                  <a:pt x="1405979" y="486000"/>
                  <a:pt x="1411742" y="491763"/>
                  <a:pt x="1411742" y="498872"/>
                </a:cubicBezTo>
                <a:cubicBezTo>
                  <a:pt x="1411742" y="505981"/>
                  <a:pt x="1405979" y="511744"/>
                  <a:pt x="1398871" y="511744"/>
                </a:cubicBezTo>
                <a:cubicBezTo>
                  <a:pt x="1391763" y="511744"/>
                  <a:pt x="1386000" y="505981"/>
                  <a:pt x="1386000" y="498872"/>
                </a:cubicBezTo>
                <a:cubicBezTo>
                  <a:pt x="1386000" y="491763"/>
                  <a:pt x="1391763" y="486000"/>
                  <a:pt x="1398871" y="486000"/>
                </a:cubicBezTo>
                <a:close/>
                <a:moveTo>
                  <a:pt x="1200871" y="486000"/>
                </a:moveTo>
                <a:cubicBezTo>
                  <a:pt x="1207979" y="486000"/>
                  <a:pt x="1213742" y="491763"/>
                  <a:pt x="1213742" y="498872"/>
                </a:cubicBezTo>
                <a:cubicBezTo>
                  <a:pt x="1213742" y="505981"/>
                  <a:pt x="1207979" y="511744"/>
                  <a:pt x="1200871" y="511744"/>
                </a:cubicBezTo>
                <a:cubicBezTo>
                  <a:pt x="1193763" y="511744"/>
                  <a:pt x="1188000" y="505981"/>
                  <a:pt x="1188000" y="498872"/>
                </a:cubicBezTo>
                <a:cubicBezTo>
                  <a:pt x="1188000" y="491763"/>
                  <a:pt x="1193763" y="486000"/>
                  <a:pt x="1200871" y="486000"/>
                </a:cubicBezTo>
                <a:close/>
                <a:moveTo>
                  <a:pt x="1002871" y="486000"/>
                </a:moveTo>
                <a:cubicBezTo>
                  <a:pt x="1009979" y="486000"/>
                  <a:pt x="1015742" y="491763"/>
                  <a:pt x="1015742" y="498872"/>
                </a:cubicBezTo>
                <a:cubicBezTo>
                  <a:pt x="1015742" y="505981"/>
                  <a:pt x="1009979" y="511744"/>
                  <a:pt x="1002871" y="511744"/>
                </a:cubicBezTo>
                <a:cubicBezTo>
                  <a:pt x="995763" y="511744"/>
                  <a:pt x="990000" y="505981"/>
                  <a:pt x="990000" y="498872"/>
                </a:cubicBezTo>
                <a:cubicBezTo>
                  <a:pt x="990000" y="491763"/>
                  <a:pt x="995763" y="486000"/>
                  <a:pt x="1002871" y="486000"/>
                </a:cubicBezTo>
                <a:close/>
                <a:moveTo>
                  <a:pt x="804871" y="486000"/>
                </a:moveTo>
                <a:cubicBezTo>
                  <a:pt x="811979" y="486000"/>
                  <a:pt x="817742" y="491763"/>
                  <a:pt x="817742" y="498872"/>
                </a:cubicBezTo>
                <a:cubicBezTo>
                  <a:pt x="817742" y="505981"/>
                  <a:pt x="811979" y="511744"/>
                  <a:pt x="804871" y="511744"/>
                </a:cubicBezTo>
                <a:cubicBezTo>
                  <a:pt x="797763" y="511744"/>
                  <a:pt x="792000" y="505981"/>
                  <a:pt x="792000" y="498872"/>
                </a:cubicBezTo>
                <a:cubicBezTo>
                  <a:pt x="792000" y="491763"/>
                  <a:pt x="797763" y="486000"/>
                  <a:pt x="804871" y="486000"/>
                </a:cubicBezTo>
                <a:close/>
                <a:moveTo>
                  <a:pt x="606871" y="486000"/>
                </a:moveTo>
                <a:cubicBezTo>
                  <a:pt x="613979" y="486000"/>
                  <a:pt x="619742" y="491763"/>
                  <a:pt x="619742" y="498872"/>
                </a:cubicBezTo>
                <a:cubicBezTo>
                  <a:pt x="619742" y="505981"/>
                  <a:pt x="613979" y="511744"/>
                  <a:pt x="606871" y="511744"/>
                </a:cubicBezTo>
                <a:cubicBezTo>
                  <a:pt x="599763" y="511744"/>
                  <a:pt x="594000" y="505981"/>
                  <a:pt x="594000" y="498872"/>
                </a:cubicBezTo>
                <a:cubicBezTo>
                  <a:pt x="594000" y="491763"/>
                  <a:pt x="599763" y="486000"/>
                  <a:pt x="606871" y="486000"/>
                </a:cubicBezTo>
                <a:close/>
                <a:moveTo>
                  <a:pt x="408871" y="486000"/>
                </a:moveTo>
                <a:cubicBezTo>
                  <a:pt x="415979" y="486000"/>
                  <a:pt x="421742" y="491763"/>
                  <a:pt x="421742" y="498872"/>
                </a:cubicBezTo>
                <a:cubicBezTo>
                  <a:pt x="421742" y="505981"/>
                  <a:pt x="415979" y="511744"/>
                  <a:pt x="408871" y="511744"/>
                </a:cubicBezTo>
                <a:cubicBezTo>
                  <a:pt x="401763" y="511744"/>
                  <a:pt x="396000" y="505981"/>
                  <a:pt x="396000" y="498872"/>
                </a:cubicBezTo>
                <a:cubicBezTo>
                  <a:pt x="396000" y="491763"/>
                  <a:pt x="401763" y="486000"/>
                  <a:pt x="408871" y="486000"/>
                </a:cubicBezTo>
                <a:close/>
                <a:moveTo>
                  <a:pt x="210871" y="486000"/>
                </a:moveTo>
                <a:cubicBezTo>
                  <a:pt x="217979" y="486000"/>
                  <a:pt x="223742" y="491763"/>
                  <a:pt x="223742" y="498872"/>
                </a:cubicBezTo>
                <a:cubicBezTo>
                  <a:pt x="223742" y="505981"/>
                  <a:pt x="217979" y="511744"/>
                  <a:pt x="210871" y="511744"/>
                </a:cubicBezTo>
                <a:cubicBezTo>
                  <a:pt x="203763" y="511744"/>
                  <a:pt x="198000" y="505981"/>
                  <a:pt x="198000" y="498872"/>
                </a:cubicBezTo>
                <a:cubicBezTo>
                  <a:pt x="198000" y="491763"/>
                  <a:pt x="203763" y="486000"/>
                  <a:pt x="210871" y="486000"/>
                </a:cubicBezTo>
                <a:close/>
                <a:moveTo>
                  <a:pt x="12871" y="486000"/>
                </a:moveTo>
                <a:cubicBezTo>
                  <a:pt x="19979" y="486000"/>
                  <a:pt x="25742" y="491763"/>
                  <a:pt x="25742" y="498872"/>
                </a:cubicBezTo>
                <a:cubicBezTo>
                  <a:pt x="25742" y="505981"/>
                  <a:pt x="19979" y="511744"/>
                  <a:pt x="12871" y="511744"/>
                </a:cubicBezTo>
                <a:cubicBezTo>
                  <a:pt x="5763" y="511744"/>
                  <a:pt x="0" y="505981"/>
                  <a:pt x="0" y="498872"/>
                </a:cubicBezTo>
                <a:cubicBezTo>
                  <a:pt x="0" y="491763"/>
                  <a:pt x="5763" y="486000"/>
                  <a:pt x="12871" y="486000"/>
                </a:cubicBezTo>
                <a:close/>
                <a:moveTo>
                  <a:pt x="1596871" y="324000"/>
                </a:moveTo>
                <a:cubicBezTo>
                  <a:pt x="1603979" y="324000"/>
                  <a:pt x="1609742" y="329763"/>
                  <a:pt x="1609742" y="336872"/>
                </a:cubicBezTo>
                <a:cubicBezTo>
                  <a:pt x="1609742" y="343981"/>
                  <a:pt x="1603979" y="349744"/>
                  <a:pt x="1596871" y="349744"/>
                </a:cubicBezTo>
                <a:cubicBezTo>
                  <a:pt x="1589763" y="349744"/>
                  <a:pt x="1584000" y="343981"/>
                  <a:pt x="1584000" y="336872"/>
                </a:cubicBezTo>
                <a:cubicBezTo>
                  <a:pt x="1584000" y="329763"/>
                  <a:pt x="1589763" y="324000"/>
                  <a:pt x="1596871" y="324000"/>
                </a:cubicBezTo>
                <a:close/>
                <a:moveTo>
                  <a:pt x="1398871" y="324000"/>
                </a:moveTo>
                <a:cubicBezTo>
                  <a:pt x="1405979" y="324000"/>
                  <a:pt x="1411742" y="329763"/>
                  <a:pt x="1411742" y="336872"/>
                </a:cubicBezTo>
                <a:cubicBezTo>
                  <a:pt x="1411742" y="343981"/>
                  <a:pt x="1405979" y="349744"/>
                  <a:pt x="1398871" y="349744"/>
                </a:cubicBezTo>
                <a:cubicBezTo>
                  <a:pt x="1391763" y="349744"/>
                  <a:pt x="1386000" y="343981"/>
                  <a:pt x="1386000" y="336872"/>
                </a:cubicBezTo>
                <a:cubicBezTo>
                  <a:pt x="1386000" y="329763"/>
                  <a:pt x="1391763" y="324000"/>
                  <a:pt x="1398871" y="324000"/>
                </a:cubicBezTo>
                <a:close/>
                <a:moveTo>
                  <a:pt x="1200871" y="324000"/>
                </a:moveTo>
                <a:cubicBezTo>
                  <a:pt x="1207979" y="324000"/>
                  <a:pt x="1213742" y="329763"/>
                  <a:pt x="1213742" y="336872"/>
                </a:cubicBezTo>
                <a:cubicBezTo>
                  <a:pt x="1213742" y="343981"/>
                  <a:pt x="1207979" y="349744"/>
                  <a:pt x="1200871" y="349744"/>
                </a:cubicBezTo>
                <a:cubicBezTo>
                  <a:pt x="1193763" y="349744"/>
                  <a:pt x="1188000" y="343981"/>
                  <a:pt x="1188000" y="336872"/>
                </a:cubicBezTo>
                <a:cubicBezTo>
                  <a:pt x="1188000" y="329763"/>
                  <a:pt x="1193763" y="324000"/>
                  <a:pt x="1200871" y="324000"/>
                </a:cubicBezTo>
                <a:close/>
                <a:moveTo>
                  <a:pt x="1002871" y="324000"/>
                </a:moveTo>
                <a:cubicBezTo>
                  <a:pt x="1009979" y="324000"/>
                  <a:pt x="1015742" y="329763"/>
                  <a:pt x="1015742" y="336872"/>
                </a:cubicBezTo>
                <a:cubicBezTo>
                  <a:pt x="1015742" y="343981"/>
                  <a:pt x="1009979" y="349744"/>
                  <a:pt x="1002871" y="349744"/>
                </a:cubicBezTo>
                <a:cubicBezTo>
                  <a:pt x="995763" y="349744"/>
                  <a:pt x="990000" y="343981"/>
                  <a:pt x="990000" y="336872"/>
                </a:cubicBezTo>
                <a:cubicBezTo>
                  <a:pt x="990000" y="329763"/>
                  <a:pt x="995763" y="324000"/>
                  <a:pt x="1002871" y="324000"/>
                </a:cubicBezTo>
                <a:close/>
                <a:moveTo>
                  <a:pt x="804871" y="324000"/>
                </a:moveTo>
                <a:cubicBezTo>
                  <a:pt x="811979" y="324000"/>
                  <a:pt x="817742" y="329763"/>
                  <a:pt x="817742" y="336872"/>
                </a:cubicBezTo>
                <a:cubicBezTo>
                  <a:pt x="817742" y="343981"/>
                  <a:pt x="811979" y="349744"/>
                  <a:pt x="804871" y="349744"/>
                </a:cubicBezTo>
                <a:cubicBezTo>
                  <a:pt x="797763" y="349744"/>
                  <a:pt x="792000" y="343981"/>
                  <a:pt x="792000" y="336872"/>
                </a:cubicBezTo>
                <a:cubicBezTo>
                  <a:pt x="792000" y="329763"/>
                  <a:pt x="797763" y="324000"/>
                  <a:pt x="804871" y="324000"/>
                </a:cubicBezTo>
                <a:close/>
                <a:moveTo>
                  <a:pt x="606871" y="324000"/>
                </a:moveTo>
                <a:cubicBezTo>
                  <a:pt x="613979" y="324000"/>
                  <a:pt x="619742" y="329763"/>
                  <a:pt x="619742" y="336872"/>
                </a:cubicBezTo>
                <a:cubicBezTo>
                  <a:pt x="619742" y="343981"/>
                  <a:pt x="613979" y="349744"/>
                  <a:pt x="606871" y="349744"/>
                </a:cubicBezTo>
                <a:cubicBezTo>
                  <a:pt x="599763" y="349744"/>
                  <a:pt x="594000" y="343981"/>
                  <a:pt x="594000" y="336872"/>
                </a:cubicBezTo>
                <a:cubicBezTo>
                  <a:pt x="594000" y="329763"/>
                  <a:pt x="599763" y="324000"/>
                  <a:pt x="606871" y="324000"/>
                </a:cubicBezTo>
                <a:close/>
                <a:moveTo>
                  <a:pt x="408871" y="324000"/>
                </a:moveTo>
                <a:cubicBezTo>
                  <a:pt x="415979" y="324000"/>
                  <a:pt x="421742" y="329763"/>
                  <a:pt x="421742" y="336872"/>
                </a:cubicBezTo>
                <a:cubicBezTo>
                  <a:pt x="421742" y="343981"/>
                  <a:pt x="415979" y="349744"/>
                  <a:pt x="408871" y="349744"/>
                </a:cubicBezTo>
                <a:cubicBezTo>
                  <a:pt x="401763" y="349744"/>
                  <a:pt x="396000" y="343981"/>
                  <a:pt x="396000" y="336872"/>
                </a:cubicBezTo>
                <a:cubicBezTo>
                  <a:pt x="396000" y="329763"/>
                  <a:pt x="401763" y="324000"/>
                  <a:pt x="408871" y="324000"/>
                </a:cubicBezTo>
                <a:close/>
                <a:moveTo>
                  <a:pt x="210871" y="324000"/>
                </a:moveTo>
                <a:cubicBezTo>
                  <a:pt x="217979" y="324000"/>
                  <a:pt x="223742" y="329763"/>
                  <a:pt x="223742" y="336872"/>
                </a:cubicBezTo>
                <a:cubicBezTo>
                  <a:pt x="223742" y="343981"/>
                  <a:pt x="217979" y="349744"/>
                  <a:pt x="210871" y="349744"/>
                </a:cubicBezTo>
                <a:cubicBezTo>
                  <a:pt x="203763" y="349744"/>
                  <a:pt x="198000" y="343981"/>
                  <a:pt x="198000" y="336872"/>
                </a:cubicBezTo>
                <a:cubicBezTo>
                  <a:pt x="198000" y="329763"/>
                  <a:pt x="203763" y="324000"/>
                  <a:pt x="210871" y="324000"/>
                </a:cubicBezTo>
                <a:close/>
                <a:moveTo>
                  <a:pt x="12871" y="324000"/>
                </a:moveTo>
                <a:cubicBezTo>
                  <a:pt x="19979" y="324000"/>
                  <a:pt x="25742" y="329763"/>
                  <a:pt x="25742" y="336872"/>
                </a:cubicBezTo>
                <a:cubicBezTo>
                  <a:pt x="25742" y="343981"/>
                  <a:pt x="19979" y="349744"/>
                  <a:pt x="12871" y="349744"/>
                </a:cubicBezTo>
                <a:cubicBezTo>
                  <a:pt x="5763" y="349744"/>
                  <a:pt x="0" y="343981"/>
                  <a:pt x="0" y="336872"/>
                </a:cubicBezTo>
                <a:cubicBezTo>
                  <a:pt x="0" y="329763"/>
                  <a:pt x="5763" y="324000"/>
                  <a:pt x="12871" y="324000"/>
                </a:cubicBezTo>
                <a:close/>
                <a:moveTo>
                  <a:pt x="1596871" y="162000"/>
                </a:moveTo>
                <a:cubicBezTo>
                  <a:pt x="1603979" y="162000"/>
                  <a:pt x="1609742" y="167763"/>
                  <a:pt x="1609742" y="174872"/>
                </a:cubicBezTo>
                <a:cubicBezTo>
                  <a:pt x="1609742" y="181981"/>
                  <a:pt x="1603979" y="187744"/>
                  <a:pt x="1596871" y="187744"/>
                </a:cubicBezTo>
                <a:cubicBezTo>
                  <a:pt x="1589763" y="187744"/>
                  <a:pt x="1584000" y="181981"/>
                  <a:pt x="1584000" y="174872"/>
                </a:cubicBezTo>
                <a:cubicBezTo>
                  <a:pt x="1584000" y="167763"/>
                  <a:pt x="1589763" y="162000"/>
                  <a:pt x="1596871" y="162000"/>
                </a:cubicBezTo>
                <a:close/>
                <a:moveTo>
                  <a:pt x="1398871" y="162000"/>
                </a:moveTo>
                <a:cubicBezTo>
                  <a:pt x="1405979" y="162000"/>
                  <a:pt x="1411742" y="167763"/>
                  <a:pt x="1411742" y="174872"/>
                </a:cubicBezTo>
                <a:cubicBezTo>
                  <a:pt x="1411742" y="181981"/>
                  <a:pt x="1405979" y="187744"/>
                  <a:pt x="1398871" y="187744"/>
                </a:cubicBezTo>
                <a:cubicBezTo>
                  <a:pt x="1391763" y="187744"/>
                  <a:pt x="1386000" y="181981"/>
                  <a:pt x="1386000" y="174872"/>
                </a:cubicBezTo>
                <a:cubicBezTo>
                  <a:pt x="1386000" y="167763"/>
                  <a:pt x="1391763" y="162000"/>
                  <a:pt x="1398871" y="162000"/>
                </a:cubicBezTo>
                <a:close/>
                <a:moveTo>
                  <a:pt x="1200871" y="162000"/>
                </a:moveTo>
                <a:cubicBezTo>
                  <a:pt x="1207979" y="162000"/>
                  <a:pt x="1213742" y="167763"/>
                  <a:pt x="1213742" y="174872"/>
                </a:cubicBezTo>
                <a:cubicBezTo>
                  <a:pt x="1213742" y="181981"/>
                  <a:pt x="1207979" y="187744"/>
                  <a:pt x="1200871" y="187744"/>
                </a:cubicBezTo>
                <a:cubicBezTo>
                  <a:pt x="1193763" y="187744"/>
                  <a:pt x="1188000" y="181981"/>
                  <a:pt x="1188000" y="174872"/>
                </a:cubicBezTo>
                <a:cubicBezTo>
                  <a:pt x="1188000" y="167763"/>
                  <a:pt x="1193763" y="162000"/>
                  <a:pt x="1200871" y="162000"/>
                </a:cubicBezTo>
                <a:close/>
                <a:moveTo>
                  <a:pt x="1002871" y="162000"/>
                </a:moveTo>
                <a:cubicBezTo>
                  <a:pt x="1009979" y="162000"/>
                  <a:pt x="1015742" y="167763"/>
                  <a:pt x="1015742" y="174872"/>
                </a:cubicBezTo>
                <a:cubicBezTo>
                  <a:pt x="1015742" y="181981"/>
                  <a:pt x="1009979" y="187744"/>
                  <a:pt x="1002871" y="187744"/>
                </a:cubicBezTo>
                <a:cubicBezTo>
                  <a:pt x="995763" y="187744"/>
                  <a:pt x="990000" y="181981"/>
                  <a:pt x="990000" y="174872"/>
                </a:cubicBezTo>
                <a:cubicBezTo>
                  <a:pt x="990000" y="167763"/>
                  <a:pt x="995763" y="162000"/>
                  <a:pt x="1002871" y="162000"/>
                </a:cubicBezTo>
                <a:close/>
                <a:moveTo>
                  <a:pt x="804871" y="162000"/>
                </a:moveTo>
                <a:cubicBezTo>
                  <a:pt x="811979" y="162000"/>
                  <a:pt x="817742" y="167763"/>
                  <a:pt x="817742" y="174872"/>
                </a:cubicBezTo>
                <a:cubicBezTo>
                  <a:pt x="817742" y="181981"/>
                  <a:pt x="811979" y="187744"/>
                  <a:pt x="804871" y="187744"/>
                </a:cubicBezTo>
                <a:cubicBezTo>
                  <a:pt x="797763" y="187744"/>
                  <a:pt x="792000" y="181981"/>
                  <a:pt x="792000" y="174872"/>
                </a:cubicBezTo>
                <a:cubicBezTo>
                  <a:pt x="792000" y="167763"/>
                  <a:pt x="797763" y="162000"/>
                  <a:pt x="804871" y="162000"/>
                </a:cubicBezTo>
                <a:close/>
                <a:moveTo>
                  <a:pt x="606871" y="162000"/>
                </a:moveTo>
                <a:cubicBezTo>
                  <a:pt x="613979" y="162000"/>
                  <a:pt x="619742" y="167763"/>
                  <a:pt x="619742" y="174872"/>
                </a:cubicBezTo>
                <a:cubicBezTo>
                  <a:pt x="619742" y="181981"/>
                  <a:pt x="613979" y="187744"/>
                  <a:pt x="606871" y="187744"/>
                </a:cubicBezTo>
                <a:cubicBezTo>
                  <a:pt x="599763" y="187744"/>
                  <a:pt x="594000" y="181981"/>
                  <a:pt x="594000" y="174872"/>
                </a:cubicBezTo>
                <a:cubicBezTo>
                  <a:pt x="594000" y="167763"/>
                  <a:pt x="599763" y="162000"/>
                  <a:pt x="606871" y="162000"/>
                </a:cubicBezTo>
                <a:close/>
                <a:moveTo>
                  <a:pt x="408871" y="162000"/>
                </a:moveTo>
                <a:cubicBezTo>
                  <a:pt x="415979" y="162000"/>
                  <a:pt x="421742" y="167763"/>
                  <a:pt x="421742" y="174872"/>
                </a:cubicBezTo>
                <a:cubicBezTo>
                  <a:pt x="421742" y="181981"/>
                  <a:pt x="415979" y="187744"/>
                  <a:pt x="408871" y="187744"/>
                </a:cubicBezTo>
                <a:cubicBezTo>
                  <a:pt x="401763" y="187744"/>
                  <a:pt x="396000" y="181981"/>
                  <a:pt x="396000" y="174872"/>
                </a:cubicBezTo>
                <a:cubicBezTo>
                  <a:pt x="396000" y="167763"/>
                  <a:pt x="401763" y="162000"/>
                  <a:pt x="408871" y="162000"/>
                </a:cubicBezTo>
                <a:close/>
                <a:moveTo>
                  <a:pt x="210871" y="162000"/>
                </a:moveTo>
                <a:cubicBezTo>
                  <a:pt x="217979" y="162000"/>
                  <a:pt x="223742" y="167763"/>
                  <a:pt x="223742" y="174872"/>
                </a:cubicBezTo>
                <a:cubicBezTo>
                  <a:pt x="223742" y="181981"/>
                  <a:pt x="217979" y="187744"/>
                  <a:pt x="210871" y="187744"/>
                </a:cubicBezTo>
                <a:cubicBezTo>
                  <a:pt x="203763" y="187744"/>
                  <a:pt x="198000" y="181981"/>
                  <a:pt x="198000" y="174872"/>
                </a:cubicBezTo>
                <a:cubicBezTo>
                  <a:pt x="198000" y="167763"/>
                  <a:pt x="203763" y="162000"/>
                  <a:pt x="210871" y="162000"/>
                </a:cubicBezTo>
                <a:close/>
                <a:moveTo>
                  <a:pt x="12871" y="162000"/>
                </a:moveTo>
                <a:cubicBezTo>
                  <a:pt x="19979" y="162000"/>
                  <a:pt x="25742" y="167763"/>
                  <a:pt x="25742" y="174872"/>
                </a:cubicBezTo>
                <a:cubicBezTo>
                  <a:pt x="25742" y="181981"/>
                  <a:pt x="19979" y="187744"/>
                  <a:pt x="12871" y="187744"/>
                </a:cubicBezTo>
                <a:cubicBezTo>
                  <a:pt x="5763" y="187744"/>
                  <a:pt x="0" y="181981"/>
                  <a:pt x="0" y="174872"/>
                </a:cubicBezTo>
                <a:cubicBezTo>
                  <a:pt x="0" y="167763"/>
                  <a:pt x="5763" y="162000"/>
                  <a:pt x="12871" y="162000"/>
                </a:cubicBezTo>
                <a:close/>
                <a:moveTo>
                  <a:pt x="1596871" y="0"/>
                </a:moveTo>
                <a:cubicBezTo>
                  <a:pt x="1603979" y="0"/>
                  <a:pt x="1609742" y="5763"/>
                  <a:pt x="1609742" y="12872"/>
                </a:cubicBezTo>
                <a:cubicBezTo>
                  <a:pt x="1609742" y="19981"/>
                  <a:pt x="1603979" y="25744"/>
                  <a:pt x="1596871" y="25744"/>
                </a:cubicBezTo>
                <a:cubicBezTo>
                  <a:pt x="1589763" y="25744"/>
                  <a:pt x="1584000" y="19981"/>
                  <a:pt x="1584000" y="12872"/>
                </a:cubicBezTo>
                <a:cubicBezTo>
                  <a:pt x="1584000" y="5763"/>
                  <a:pt x="1589763" y="0"/>
                  <a:pt x="1596871" y="0"/>
                </a:cubicBezTo>
                <a:close/>
                <a:moveTo>
                  <a:pt x="1398871" y="0"/>
                </a:moveTo>
                <a:cubicBezTo>
                  <a:pt x="1405979" y="0"/>
                  <a:pt x="1411742" y="5763"/>
                  <a:pt x="1411742" y="12872"/>
                </a:cubicBezTo>
                <a:cubicBezTo>
                  <a:pt x="1411742" y="19981"/>
                  <a:pt x="1405979" y="25744"/>
                  <a:pt x="1398871" y="25744"/>
                </a:cubicBezTo>
                <a:cubicBezTo>
                  <a:pt x="1391763" y="25744"/>
                  <a:pt x="1386000" y="19981"/>
                  <a:pt x="1386000" y="12872"/>
                </a:cubicBezTo>
                <a:cubicBezTo>
                  <a:pt x="1386000" y="5763"/>
                  <a:pt x="1391763" y="0"/>
                  <a:pt x="1398871" y="0"/>
                </a:cubicBezTo>
                <a:close/>
                <a:moveTo>
                  <a:pt x="1200871" y="0"/>
                </a:moveTo>
                <a:cubicBezTo>
                  <a:pt x="1207979" y="0"/>
                  <a:pt x="1213742" y="5763"/>
                  <a:pt x="1213742" y="12872"/>
                </a:cubicBezTo>
                <a:cubicBezTo>
                  <a:pt x="1213742" y="19981"/>
                  <a:pt x="1207979" y="25744"/>
                  <a:pt x="1200871" y="25744"/>
                </a:cubicBezTo>
                <a:cubicBezTo>
                  <a:pt x="1193763" y="25744"/>
                  <a:pt x="1188000" y="19981"/>
                  <a:pt x="1188000" y="12872"/>
                </a:cubicBezTo>
                <a:cubicBezTo>
                  <a:pt x="1188000" y="5763"/>
                  <a:pt x="1193763" y="0"/>
                  <a:pt x="1200871" y="0"/>
                </a:cubicBezTo>
                <a:close/>
                <a:moveTo>
                  <a:pt x="1002871" y="0"/>
                </a:moveTo>
                <a:cubicBezTo>
                  <a:pt x="1009979" y="0"/>
                  <a:pt x="1015742" y="5763"/>
                  <a:pt x="1015742" y="12872"/>
                </a:cubicBezTo>
                <a:cubicBezTo>
                  <a:pt x="1015742" y="19981"/>
                  <a:pt x="1009979" y="25744"/>
                  <a:pt x="1002871" y="25744"/>
                </a:cubicBezTo>
                <a:cubicBezTo>
                  <a:pt x="995763" y="25744"/>
                  <a:pt x="990000" y="19981"/>
                  <a:pt x="990000" y="12872"/>
                </a:cubicBezTo>
                <a:cubicBezTo>
                  <a:pt x="990000" y="5763"/>
                  <a:pt x="995763" y="0"/>
                  <a:pt x="1002871" y="0"/>
                </a:cubicBezTo>
                <a:close/>
                <a:moveTo>
                  <a:pt x="804871" y="0"/>
                </a:moveTo>
                <a:cubicBezTo>
                  <a:pt x="811979" y="0"/>
                  <a:pt x="817742" y="5763"/>
                  <a:pt x="817742" y="12872"/>
                </a:cubicBezTo>
                <a:cubicBezTo>
                  <a:pt x="817742" y="19981"/>
                  <a:pt x="811979" y="25744"/>
                  <a:pt x="804871" y="25744"/>
                </a:cubicBezTo>
                <a:cubicBezTo>
                  <a:pt x="797763" y="25744"/>
                  <a:pt x="792000" y="19981"/>
                  <a:pt x="792000" y="12872"/>
                </a:cubicBezTo>
                <a:cubicBezTo>
                  <a:pt x="792000" y="5763"/>
                  <a:pt x="797763" y="0"/>
                  <a:pt x="804871" y="0"/>
                </a:cubicBezTo>
                <a:close/>
                <a:moveTo>
                  <a:pt x="606871" y="0"/>
                </a:moveTo>
                <a:cubicBezTo>
                  <a:pt x="613979" y="0"/>
                  <a:pt x="619742" y="5763"/>
                  <a:pt x="619742" y="12872"/>
                </a:cubicBezTo>
                <a:cubicBezTo>
                  <a:pt x="619742" y="19981"/>
                  <a:pt x="613979" y="25744"/>
                  <a:pt x="606871" y="25744"/>
                </a:cubicBezTo>
                <a:cubicBezTo>
                  <a:pt x="599763" y="25744"/>
                  <a:pt x="594000" y="19981"/>
                  <a:pt x="594000" y="12872"/>
                </a:cubicBezTo>
                <a:cubicBezTo>
                  <a:pt x="594000" y="5763"/>
                  <a:pt x="599763" y="0"/>
                  <a:pt x="606871" y="0"/>
                </a:cubicBezTo>
                <a:close/>
                <a:moveTo>
                  <a:pt x="408871" y="0"/>
                </a:moveTo>
                <a:cubicBezTo>
                  <a:pt x="415979" y="0"/>
                  <a:pt x="421742" y="5763"/>
                  <a:pt x="421742" y="12872"/>
                </a:cubicBezTo>
                <a:cubicBezTo>
                  <a:pt x="421742" y="19981"/>
                  <a:pt x="415979" y="25744"/>
                  <a:pt x="408871" y="25744"/>
                </a:cubicBezTo>
                <a:cubicBezTo>
                  <a:pt x="401763" y="25744"/>
                  <a:pt x="396000" y="19981"/>
                  <a:pt x="396000" y="12872"/>
                </a:cubicBezTo>
                <a:cubicBezTo>
                  <a:pt x="396000" y="5763"/>
                  <a:pt x="401763" y="0"/>
                  <a:pt x="408871" y="0"/>
                </a:cubicBezTo>
                <a:close/>
                <a:moveTo>
                  <a:pt x="210871" y="0"/>
                </a:moveTo>
                <a:cubicBezTo>
                  <a:pt x="217979" y="0"/>
                  <a:pt x="223742" y="5763"/>
                  <a:pt x="223742" y="12872"/>
                </a:cubicBezTo>
                <a:cubicBezTo>
                  <a:pt x="223742" y="19981"/>
                  <a:pt x="217979" y="25744"/>
                  <a:pt x="210871" y="25744"/>
                </a:cubicBezTo>
                <a:cubicBezTo>
                  <a:pt x="203763" y="25744"/>
                  <a:pt x="198000" y="19981"/>
                  <a:pt x="198000" y="12872"/>
                </a:cubicBezTo>
                <a:cubicBezTo>
                  <a:pt x="198000" y="5763"/>
                  <a:pt x="203763" y="0"/>
                  <a:pt x="210871" y="0"/>
                </a:cubicBezTo>
                <a:close/>
                <a:moveTo>
                  <a:pt x="12871" y="0"/>
                </a:moveTo>
                <a:cubicBezTo>
                  <a:pt x="19979" y="0"/>
                  <a:pt x="25742" y="5763"/>
                  <a:pt x="25742" y="12872"/>
                </a:cubicBezTo>
                <a:cubicBezTo>
                  <a:pt x="25742" y="19981"/>
                  <a:pt x="19979" y="25744"/>
                  <a:pt x="12871" y="25744"/>
                </a:cubicBezTo>
                <a:cubicBezTo>
                  <a:pt x="5763" y="25744"/>
                  <a:pt x="0" y="19981"/>
                  <a:pt x="0" y="12872"/>
                </a:cubicBezTo>
                <a:cubicBezTo>
                  <a:pt x="0" y="5763"/>
                  <a:pt x="5763" y="0"/>
                  <a:pt x="12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PA-文本框 4"/>
          <p:cNvSpPr txBox="1"/>
          <p:nvPr userDrawn="1">
            <p:custDataLst>
              <p:tags r:id="rId7"/>
            </p:custDataLst>
          </p:nvPr>
        </p:nvSpPr>
        <p:spPr>
          <a:xfrm>
            <a:off x="407988" y="1038774"/>
            <a:ext cx="2588436" cy="365658"/>
          </a:xfrm>
          <a:custGeom>
            <a:avLst/>
            <a:gdLst/>
            <a:ahLst/>
            <a:cxnLst/>
            <a:rect l="l" t="t" r="r" b="b"/>
            <a:pathLst>
              <a:path w="2206039" h="311638">
                <a:moveTo>
                  <a:pt x="421084" y="56879"/>
                </a:moveTo>
                <a:cubicBezTo>
                  <a:pt x="393797" y="57391"/>
                  <a:pt x="371861" y="66712"/>
                  <a:pt x="355278" y="84840"/>
                </a:cubicBezTo>
                <a:cubicBezTo>
                  <a:pt x="338694" y="102968"/>
                  <a:pt x="330176" y="126832"/>
                  <a:pt x="329723" y="156432"/>
                </a:cubicBezTo>
                <a:cubicBezTo>
                  <a:pt x="330176" y="185622"/>
                  <a:pt x="338694" y="209178"/>
                  <a:pt x="355278" y="227102"/>
                </a:cubicBezTo>
                <a:cubicBezTo>
                  <a:pt x="371861" y="245025"/>
                  <a:pt x="393797" y="254243"/>
                  <a:pt x="421084" y="254755"/>
                </a:cubicBezTo>
                <a:cubicBezTo>
                  <a:pt x="448371" y="254243"/>
                  <a:pt x="470306" y="245025"/>
                  <a:pt x="486890" y="227102"/>
                </a:cubicBezTo>
                <a:cubicBezTo>
                  <a:pt x="503474" y="209178"/>
                  <a:pt x="511993" y="185622"/>
                  <a:pt x="512445" y="156432"/>
                </a:cubicBezTo>
                <a:cubicBezTo>
                  <a:pt x="511993" y="126832"/>
                  <a:pt x="503474" y="102968"/>
                  <a:pt x="486890" y="84840"/>
                </a:cubicBezTo>
                <a:cubicBezTo>
                  <a:pt x="470306" y="66712"/>
                  <a:pt x="448371" y="57391"/>
                  <a:pt x="421084" y="56879"/>
                </a:cubicBezTo>
                <a:close/>
                <a:moveTo>
                  <a:pt x="1709176" y="5324"/>
                </a:moveTo>
                <a:lnTo>
                  <a:pt x="1966747" y="5324"/>
                </a:lnTo>
                <a:lnTo>
                  <a:pt x="1966747" y="60156"/>
                </a:lnTo>
                <a:lnTo>
                  <a:pt x="1868859" y="60156"/>
                </a:lnTo>
                <a:lnTo>
                  <a:pt x="1868859" y="306311"/>
                </a:lnTo>
                <a:lnTo>
                  <a:pt x="1806654" y="306311"/>
                </a:lnTo>
                <a:lnTo>
                  <a:pt x="1806654" y="60156"/>
                </a:lnTo>
                <a:lnTo>
                  <a:pt x="1709176" y="60156"/>
                </a:lnTo>
                <a:close/>
                <a:moveTo>
                  <a:pt x="1189187" y="5324"/>
                </a:moveTo>
                <a:lnTo>
                  <a:pt x="1383684" y="5324"/>
                </a:lnTo>
                <a:lnTo>
                  <a:pt x="1383684" y="62204"/>
                </a:lnTo>
                <a:lnTo>
                  <a:pt x="1251801" y="62204"/>
                </a:lnTo>
                <a:lnTo>
                  <a:pt x="1251801" y="127377"/>
                </a:lnTo>
                <a:lnTo>
                  <a:pt x="1366072" y="127377"/>
                </a:lnTo>
                <a:lnTo>
                  <a:pt x="1366072" y="180161"/>
                </a:lnTo>
                <a:lnTo>
                  <a:pt x="1251801" y="180161"/>
                </a:lnTo>
                <a:lnTo>
                  <a:pt x="1251801" y="249431"/>
                </a:lnTo>
                <a:lnTo>
                  <a:pt x="1386960" y="249431"/>
                </a:lnTo>
                <a:lnTo>
                  <a:pt x="1386960" y="306311"/>
                </a:lnTo>
                <a:lnTo>
                  <a:pt x="1189187" y="306311"/>
                </a:lnTo>
                <a:close/>
                <a:moveTo>
                  <a:pt x="899551" y="5324"/>
                </a:moveTo>
                <a:lnTo>
                  <a:pt x="1157122" y="5324"/>
                </a:lnTo>
                <a:lnTo>
                  <a:pt x="1157122" y="60156"/>
                </a:lnTo>
                <a:lnTo>
                  <a:pt x="1059234" y="60156"/>
                </a:lnTo>
                <a:lnTo>
                  <a:pt x="1059234" y="306311"/>
                </a:lnTo>
                <a:lnTo>
                  <a:pt x="997029" y="306311"/>
                </a:lnTo>
                <a:lnTo>
                  <a:pt x="997029" y="60156"/>
                </a:lnTo>
                <a:lnTo>
                  <a:pt x="899551" y="60156"/>
                </a:lnTo>
                <a:close/>
                <a:moveTo>
                  <a:pt x="2090529" y="0"/>
                </a:moveTo>
                <a:cubicBezTo>
                  <a:pt x="2112178" y="110"/>
                  <a:pt x="2131978" y="2958"/>
                  <a:pt x="2149926" y="8542"/>
                </a:cubicBezTo>
                <a:cubicBezTo>
                  <a:pt x="2167874" y="14126"/>
                  <a:pt x="2183157" y="21781"/>
                  <a:pt x="2195774" y="31509"/>
                </a:cubicBezTo>
                <a:lnTo>
                  <a:pt x="2163445" y="83099"/>
                </a:lnTo>
                <a:cubicBezTo>
                  <a:pt x="2154330" y="75554"/>
                  <a:pt x="2143803" y="69340"/>
                  <a:pt x="2131862" y="64458"/>
                </a:cubicBezTo>
                <a:cubicBezTo>
                  <a:pt x="2119922" y="59576"/>
                  <a:pt x="2106007" y="57050"/>
                  <a:pt x="2090119" y="56879"/>
                </a:cubicBezTo>
                <a:cubicBezTo>
                  <a:pt x="2076672" y="56862"/>
                  <a:pt x="2066172" y="59559"/>
                  <a:pt x="2058616" y="64970"/>
                </a:cubicBezTo>
                <a:cubicBezTo>
                  <a:pt x="2051060" y="70382"/>
                  <a:pt x="2047218" y="78609"/>
                  <a:pt x="2047091" y="89654"/>
                </a:cubicBezTo>
                <a:cubicBezTo>
                  <a:pt x="2046629" y="98078"/>
                  <a:pt x="2050420" y="104889"/>
                  <a:pt x="2058462" y="110087"/>
                </a:cubicBezTo>
                <a:cubicBezTo>
                  <a:pt x="2066504" y="115284"/>
                  <a:pt x="2081564" y="119945"/>
                  <a:pt x="2103642" y="124067"/>
                </a:cubicBezTo>
                <a:cubicBezTo>
                  <a:pt x="2141949" y="132133"/>
                  <a:pt x="2168735" y="143552"/>
                  <a:pt x="2184002" y="158327"/>
                </a:cubicBezTo>
                <a:cubicBezTo>
                  <a:pt x="2199269" y="173101"/>
                  <a:pt x="2206603" y="191997"/>
                  <a:pt x="2206006" y="215016"/>
                </a:cubicBezTo>
                <a:cubicBezTo>
                  <a:pt x="2205692" y="244305"/>
                  <a:pt x="2195577" y="267626"/>
                  <a:pt x="2175662" y="284980"/>
                </a:cubicBezTo>
                <a:cubicBezTo>
                  <a:pt x="2155747" y="302333"/>
                  <a:pt x="2127916" y="311218"/>
                  <a:pt x="2092168" y="311635"/>
                </a:cubicBezTo>
                <a:cubicBezTo>
                  <a:pt x="2069093" y="311575"/>
                  <a:pt x="2047641" y="308114"/>
                  <a:pt x="2027811" y="301251"/>
                </a:cubicBezTo>
                <a:cubicBezTo>
                  <a:pt x="2007982" y="294389"/>
                  <a:pt x="1990533" y="284482"/>
                  <a:pt x="1975466" y="271533"/>
                </a:cubicBezTo>
                <a:lnTo>
                  <a:pt x="2009440" y="219523"/>
                </a:lnTo>
                <a:cubicBezTo>
                  <a:pt x="2019824" y="230311"/>
                  <a:pt x="2032619" y="238846"/>
                  <a:pt x="2047823" y="245128"/>
                </a:cubicBezTo>
                <a:cubicBezTo>
                  <a:pt x="2063026" y="251410"/>
                  <a:pt x="2078491" y="254619"/>
                  <a:pt x="2094217" y="254755"/>
                </a:cubicBezTo>
                <a:cubicBezTo>
                  <a:pt x="2110088" y="254721"/>
                  <a:pt x="2122296" y="251819"/>
                  <a:pt x="2130842" y="246050"/>
                </a:cubicBezTo>
                <a:cubicBezTo>
                  <a:pt x="2139388" y="240280"/>
                  <a:pt x="2143707" y="231847"/>
                  <a:pt x="2143801" y="220752"/>
                </a:cubicBezTo>
                <a:cubicBezTo>
                  <a:pt x="2144168" y="212080"/>
                  <a:pt x="2140053" y="204945"/>
                  <a:pt x="2131456" y="199346"/>
                </a:cubicBezTo>
                <a:cubicBezTo>
                  <a:pt x="2122859" y="193747"/>
                  <a:pt x="2107578" y="188865"/>
                  <a:pt x="2085611" y="184700"/>
                </a:cubicBezTo>
                <a:cubicBezTo>
                  <a:pt x="2047356" y="176276"/>
                  <a:pt x="2020774" y="164344"/>
                  <a:pt x="2005866" y="148904"/>
                </a:cubicBezTo>
                <a:cubicBezTo>
                  <a:pt x="1990957" y="133464"/>
                  <a:pt x="1983828" y="114670"/>
                  <a:pt x="1984477" y="92522"/>
                </a:cubicBezTo>
                <a:cubicBezTo>
                  <a:pt x="1984851" y="65017"/>
                  <a:pt x="1994436" y="42839"/>
                  <a:pt x="2013233" y="25989"/>
                </a:cubicBezTo>
                <a:cubicBezTo>
                  <a:pt x="2032030" y="9139"/>
                  <a:pt x="2057795" y="476"/>
                  <a:pt x="2090529" y="0"/>
                </a:cubicBezTo>
                <a:close/>
                <a:moveTo>
                  <a:pt x="1427312" y="0"/>
                </a:moveTo>
                <a:lnTo>
                  <a:pt x="1428949" y="0"/>
                </a:lnTo>
                <a:lnTo>
                  <a:pt x="1606706" y="173222"/>
                </a:lnTo>
                <a:lnTo>
                  <a:pt x="1606706" y="5324"/>
                </a:lnTo>
                <a:lnTo>
                  <a:pt x="1669319" y="5324"/>
                </a:lnTo>
                <a:lnTo>
                  <a:pt x="1669319" y="311635"/>
                </a:lnTo>
                <a:lnTo>
                  <a:pt x="1667682" y="311635"/>
                </a:lnTo>
                <a:lnTo>
                  <a:pt x="1489925" y="138414"/>
                </a:lnTo>
                <a:lnTo>
                  <a:pt x="1489925" y="306311"/>
                </a:lnTo>
                <a:lnTo>
                  <a:pt x="1427312" y="306311"/>
                </a:lnTo>
                <a:close/>
                <a:moveTo>
                  <a:pt x="617687" y="0"/>
                </a:moveTo>
                <a:lnTo>
                  <a:pt x="619324" y="0"/>
                </a:lnTo>
                <a:lnTo>
                  <a:pt x="797081" y="173222"/>
                </a:lnTo>
                <a:lnTo>
                  <a:pt x="797081" y="5324"/>
                </a:lnTo>
                <a:lnTo>
                  <a:pt x="859694" y="5324"/>
                </a:lnTo>
                <a:lnTo>
                  <a:pt x="859694" y="311635"/>
                </a:lnTo>
                <a:lnTo>
                  <a:pt x="858057" y="311635"/>
                </a:lnTo>
                <a:lnTo>
                  <a:pt x="680301" y="138414"/>
                </a:lnTo>
                <a:lnTo>
                  <a:pt x="680301" y="306311"/>
                </a:lnTo>
                <a:lnTo>
                  <a:pt x="617687" y="306311"/>
                </a:lnTo>
                <a:close/>
                <a:moveTo>
                  <a:pt x="421084" y="0"/>
                </a:moveTo>
                <a:cubicBezTo>
                  <a:pt x="450854" y="254"/>
                  <a:pt x="477341" y="7066"/>
                  <a:pt x="500546" y="20436"/>
                </a:cubicBezTo>
                <a:cubicBezTo>
                  <a:pt x="523750" y="33806"/>
                  <a:pt x="542039" y="52206"/>
                  <a:pt x="555411" y="75635"/>
                </a:cubicBezTo>
                <a:cubicBezTo>
                  <a:pt x="568783" y="99065"/>
                  <a:pt x="575606" y="125997"/>
                  <a:pt x="575878" y="156432"/>
                </a:cubicBezTo>
                <a:cubicBezTo>
                  <a:pt x="575606" y="186593"/>
                  <a:pt x="568783" y="213298"/>
                  <a:pt x="555411" y="236545"/>
                </a:cubicBezTo>
                <a:cubicBezTo>
                  <a:pt x="542039" y="259793"/>
                  <a:pt x="523750" y="278056"/>
                  <a:pt x="500546" y="291335"/>
                </a:cubicBezTo>
                <a:cubicBezTo>
                  <a:pt x="477341" y="304614"/>
                  <a:pt x="450854" y="311380"/>
                  <a:pt x="421084" y="311635"/>
                </a:cubicBezTo>
                <a:cubicBezTo>
                  <a:pt x="391190" y="311380"/>
                  <a:pt x="364677" y="304614"/>
                  <a:pt x="341546" y="291335"/>
                </a:cubicBezTo>
                <a:cubicBezTo>
                  <a:pt x="318415" y="278056"/>
                  <a:pt x="300223" y="259793"/>
                  <a:pt x="286969" y="236545"/>
                </a:cubicBezTo>
                <a:cubicBezTo>
                  <a:pt x="273716" y="213298"/>
                  <a:pt x="266960" y="186593"/>
                  <a:pt x="266700" y="156432"/>
                </a:cubicBezTo>
                <a:cubicBezTo>
                  <a:pt x="266960" y="125997"/>
                  <a:pt x="273716" y="99065"/>
                  <a:pt x="286969" y="75635"/>
                </a:cubicBezTo>
                <a:cubicBezTo>
                  <a:pt x="300223" y="52206"/>
                  <a:pt x="318415" y="33806"/>
                  <a:pt x="341546" y="20436"/>
                </a:cubicBezTo>
                <a:cubicBezTo>
                  <a:pt x="364677" y="7066"/>
                  <a:pt x="391190" y="254"/>
                  <a:pt x="421084" y="0"/>
                </a:cubicBezTo>
                <a:close/>
                <a:moveTo>
                  <a:pt x="154359" y="0"/>
                </a:moveTo>
                <a:cubicBezTo>
                  <a:pt x="177867" y="8"/>
                  <a:pt x="198328" y="3776"/>
                  <a:pt x="215744" y="11304"/>
                </a:cubicBezTo>
                <a:cubicBezTo>
                  <a:pt x="233159" y="18832"/>
                  <a:pt x="249013" y="30068"/>
                  <a:pt x="263306" y="45012"/>
                </a:cubicBezTo>
                <a:lnTo>
                  <a:pt x="223986" y="90473"/>
                </a:lnTo>
                <a:cubicBezTo>
                  <a:pt x="216017" y="80829"/>
                  <a:pt x="206255" y="72874"/>
                  <a:pt x="194702" y="66609"/>
                </a:cubicBezTo>
                <a:cubicBezTo>
                  <a:pt x="183148" y="60345"/>
                  <a:pt x="169701" y="57101"/>
                  <a:pt x="154359" y="56879"/>
                </a:cubicBezTo>
                <a:cubicBezTo>
                  <a:pt x="126362" y="57409"/>
                  <a:pt x="104228" y="66695"/>
                  <a:pt x="87956" y="84738"/>
                </a:cubicBezTo>
                <a:cubicBezTo>
                  <a:pt x="71684" y="102781"/>
                  <a:pt x="63373" y="126406"/>
                  <a:pt x="63023" y="155612"/>
                </a:cubicBezTo>
                <a:cubicBezTo>
                  <a:pt x="63373" y="184836"/>
                  <a:pt x="71684" y="208530"/>
                  <a:pt x="87956" y="226692"/>
                </a:cubicBezTo>
                <a:cubicBezTo>
                  <a:pt x="104228" y="244855"/>
                  <a:pt x="126362" y="254209"/>
                  <a:pt x="154359" y="254755"/>
                </a:cubicBezTo>
                <a:cubicBezTo>
                  <a:pt x="169914" y="254525"/>
                  <a:pt x="183549" y="251196"/>
                  <a:pt x="195265" y="244769"/>
                </a:cubicBezTo>
                <a:cubicBezTo>
                  <a:pt x="206980" y="238342"/>
                  <a:pt x="216827" y="230200"/>
                  <a:pt x="224806" y="220342"/>
                </a:cubicBezTo>
                <a:lnTo>
                  <a:pt x="263715" y="265804"/>
                </a:lnTo>
                <a:cubicBezTo>
                  <a:pt x="248817" y="282036"/>
                  <a:pt x="232331" y="293766"/>
                  <a:pt x="214259" y="300996"/>
                </a:cubicBezTo>
                <a:cubicBezTo>
                  <a:pt x="196186" y="308225"/>
                  <a:pt x="176220" y="311771"/>
                  <a:pt x="154359" y="311635"/>
                </a:cubicBezTo>
                <a:cubicBezTo>
                  <a:pt x="123957" y="311363"/>
                  <a:pt x="97208" y="304495"/>
                  <a:pt x="74110" y="291032"/>
                </a:cubicBezTo>
                <a:cubicBezTo>
                  <a:pt x="51013" y="277568"/>
                  <a:pt x="32944" y="259143"/>
                  <a:pt x="19904" y="235756"/>
                </a:cubicBezTo>
                <a:cubicBezTo>
                  <a:pt x="6864" y="212370"/>
                  <a:pt x="229" y="185655"/>
                  <a:pt x="0" y="155612"/>
                </a:cubicBezTo>
                <a:cubicBezTo>
                  <a:pt x="229" y="125704"/>
                  <a:pt x="6864" y="99085"/>
                  <a:pt x="19904" y="75757"/>
                </a:cubicBezTo>
                <a:cubicBezTo>
                  <a:pt x="32944" y="52428"/>
                  <a:pt x="51013" y="34039"/>
                  <a:pt x="74110" y="20588"/>
                </a:cubicBezTo>
                <a:cubicBezTo>
                  <a:pt x="97208" y="7137"/>
                  <a:pt x="123957" y="274"/>
                  <a:pt x="1543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200" b="1" dirty="0">
              <a:latin typeface="Radikal" pitchFamily="50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407988" y="1648493"/>
            <a:ext cx="904883" cy="107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0" hasCustomPrompt="1"/>
          </p:nvPr>
        </p:nvSpPr>
        <p:spPr>
          <a:xfrm>
            <a:off x="4318506" y="2353228"/>
            <a:ext cx="1826141" cy="584775"/>
          </a:xfr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团队介绍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6604976" y="4183969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产品服务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9585263" y="1657312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核心优势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2700000" scaled="0"/>
          </a:gradFill>
        </p:spPr>
      </p:pic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1041530" y="4603221"/>
            <a:ext cx="1609742" cy="511744"/>
          </a:xfrm>
          <a:custGeom>
            <a:avLst/>
            <a:gdLst>
              <a:gd name="connsiteX0" fmla="*/ 1596871 w 1609742"/>
              <a:gd name="connsiteY0" fmla="*/ 486000 h 511744"/>
              <a:gd name="connsiteX1" fmla="*/ 1609742 w 1609742"/>
              <a:gd name="connsiteY1" fmla="*/ 498872 h 511744"/>
              <a:gd name="connsiteX2" fmla="*/ 1596871 w 1609742"/>
              <a:gd name="connsiteY2" fmla="*/ 511744 h 511744"/>
              <a:gd name="connsiteX3" fmla="*/ 1584000 w 1609742"/>
              <a:gd name="connsiteY3" fmla="*/ 498872 h 511744"/>
              <a:gd name="connsiteX4" fmla="*/ 1596871 w 1609742"/>
              <a:gd name="connsiteY4" fmla="*/ 486000 h 511744"/>
              <a:gd name="connsiteX5" fmla="*/ 1398871 w 1609742"/>
              <a:gd name="connsiteY5" fmla="*/ 486000 h 511744"/>
              <a:gd name="connsiteX6" fmla="*/ 1411742 w 1609742"/>
              <a:gd name="connsiteY6" fmla="*/ 498872 h 511744"/>
              <a:gd name="connsiteX7" fmla="*/ 1398871 w 1609742"/>
              <a:gd name="connsiteY7" fmla="*/ 511744 h 511744"/>
              <a:gd name="connsiteX8" fmla="*/ 1386000 w 1609742"/>
              <a:gd name="connsiteY8" fmla="*/ 498872 h 511744"/>
              <a:gd name="connsiteX9" fmla="*/ 1398871 w 1609742"/>
              <a:gd name="connsiteY9" fmla="*/ 486000 h 511744"/>
              <a:gd name="connsiteX10" fmla="*/ 1200871 w 1609742"/>
              <a:gd name="connsiteY10" fmla="*/ 486000 h 511744"/>
              <a:gd name="connsiteX11" fmla="*/ 1213742 w 1609742"/>
              <a:gd name="connsiteY11" fmla="*/ 498872 h 511744"/>
              <a:gd name="connsiteX12" fmla="*/ 1200871 w 1609742"/>
              <a:gd name="connsiteY12" fmla="*/ 511744 h 511744"/>
              <a:gd name="connsiteX13" fmla="*/ 1188000 w 1609742"/>
              <a:gd name="connsiteY13" fmla="*/ 498872 h 511744"/>
              <a:gd name="connsiteX14" fmla="*/ 1200871 w 1609742"/>
              <a:gd name="connsiteY14" fmla="*/ 486000 h 511744"/>
              <a:gd name="connsiteX15" fmla="*/ 1002871 w 1609742"/>
              <a:gd name="connsiteY15" fmla="*/ 486000 h 511744"/>
              <a:gd name="connsiteX16" fmla="*/ 1015742 w 1609742"/>
              <a:gd name="connsiteY16" fmla="*/ 498872 h 511744"/>
              <a:gd name="connsiteX17" fmla="*/ 1002871 w 1609742"/>
              <a:gd name="connsiteY17" fmla="*/ 511744 h 511744"/>
              <a:gd name="connsiteX18" fmla="*/ 990000 w 1609742"/>
              <a:gd name="connsiteY18" fmla="*/ 498872 h 511744"/>
              <a:gd name="connsiteX19" fmla="*/ 1002871 w 1609742"/>
              <a:gd name="connsiteY19" fmla="*/ 486000 h 511744"/>
              <a:gd name="connsiteX20" fmla="*/ 804871 w 1609742"/>
              <a:gd name="connsiteY20" fmla="*/ 486000 h 511744"/>
              <a:gd name="connsiteX21" fmla="*/ 817742 w 1609742"/>
              <a:gd name="connsiteY21" fmla="*/ 498872 h 511744"/>
              <a:gd name="connsiteX22" fmla="*/ 804871 w 1609742"/>
              <a:gd name="connsiteY22" fmla="*/ 511744 h 511744"/>
              <a:gd name="connsiteX23" fmla="*/ 792000 w 1609742"/>
              <a:gd name="connsiteY23" fmla="*/ 498872 h 511744"/>
              <a:gd name="connsiteX24" fmla="*/ 804871 w 1609742"/>
              <a:gd name="connsiteY24" fmla="*/ 486000 h 511744"/>
              <a:gd name="connsiteX25" fmla="*/ 606871 w 1609742"/>
              <a:gd name="connsiteY25" fmla="*/ 486000 h 511744"/>
              <a:gd name="connsiteX26" fmla="*/ 619742 w 1609742"/>
              <a:gd name="connsiteY26" fmla="*/ 498872 h 511744"/>
              <a:gd name="connsiteX27" fmla="*/ 606871 w 1609742"/>
              <a:gd name="connsiteY27" fmla="*/ 511744 h 511744"/>
              <a:gd name="connsiteX28" fmla="*/ 594000 w 1609742"/>
              <a:gd name="connsiteY28" fmla="*/ 498872 h 511744"/>
              <a:gd name="connsiteX29" fmla="*/ 606871 w 1609742"/>
              <a:gd name="connsiteY29" fmla="*/ 486000 h 511744"/>
              <a:gd name="connsiteX30" fmla="*/ 408871 w 1609742"/>
              <a:gd name="connsiteY30" fmla="*/ 486000 h 511744"/>
              <a:gd name="connsiteX31" fmla="*/ 421742 w 1609742"/>
              <a:gd name="connsiteY31" fmla="*/ 498872 h 511744"/>
              <a:gd name="connsiteX32" fmla="*/ 408871 w 1609742"/>
              <a:gd name="connsiteY32" fmla="*/ 511744 h 511744"/>
              <a:gd name="connsiteX33" fmla="*/ 396000 w 1609742"/>
              <a:gd name="connsiteY33" fmla="*/ 498872 h 511744"/>
              <a:gd name="connsiteX34" fmla="*/ 408871 w 1609742"/>
              <a:gd name="connsiteY34" fmla="*/ 486000 h 511744"/>
              <a:gd name="connsiteX35" fmla="*/ 210871 w 1609742"/>
              <a:gd name="connsiteY35" fmla="*/ 486000 h 511744"/>
              <a:gd name="connsiteX36" fmla="*/ 223742 w 1609742"/>
              <a:gd name="connsiteY36" fmla="*/ 498872 h 511744"/>
              <a:gd name="connsiteX37" fmla="*/ 210871 w 1609742"/>
              <a:gd name="connsiteY37" fmla="*/ 511744 h 511744"/>
              <a:gd name="connsiteX38" fmla="*/ 198000 w 1609742"/>
              <a:gd name="connsiteY38" fmla="*/ 498872 h 511744"/>
              <a:gd name="connsiteX39" fmla="*/ 210871 w 1609742"/>
              <a:gd name="connsiteY39" fmla="*/ 486000 h 511744"/>
              <a:gd name="connsiteX40" fmla="*/ 12871 w 1609742"/>
              <a:gd name="connsiteY40" fmla="*/ 486000 h 511744"/>
              <a:gd name="connsiteX41" fmla="*/ 25742 w 1609742"/>
              <a:gd name="connsiteY41" fmla="*/ 498872 h 511744"/>
              <a:gd name="connsiteX42" fmla="*/ 12871 w 1609742"/>
              <a:gd name="connsiteY42" fmla="*/ 511744 h 511744"/>
              <a:gd name="connsiteX43" fmla="*/ 0 w 1609742"/>
              <a:gd name="connsiteY43" fmla="*/ 498872 h 511744"/>
              <a:gd name="connsiteX44" fmla="*/ 12871 w 1609742"/>
              <a:gd name="connsiteY44" fmla="*/ 486000 h 511744"/>
              <a:gd name="connsiteX45" fmla="*/ 1596871 w 1609742"/>
              <a:gd name="connsiteY45" fmla="*/ 324000 h 511744"/>
              <a:gd name="connsiteX46" fmla="*/ 1609742 w 1609742"/>
              <a:gd name="connsiteY46" fmla="*/ 336872 h 511744"/>
              <a:gd name="connsiteX47" fmla="*/ 1596871 w 1609742"/>
              <a:gd name="connsiteY47" fmla="*/ 349744 h 511744"/>
              <a:gd name="connsiteX48" fmla="*/ 1584000 w 1609742"/>
              <a:gd name="connsiteY48" fmla="*/ 336872 h 511744"/>
              <a:gd name="connsiteX49" fmla="*/ 1596871 w 1609742"/>
              <a:gd name="connsiteY49" fmla="*/ 324000 h 511744"/>
              <a:gd name="connsiteX50" fmla="*/ 1398871 w 1609742"/>
              <a:gd name="connsiteY50" fmla="*/ 324000 h 511744"/>
              <a:gd name="connsiteX51" fmla="*/ 1411742 w 1609742"/>
              <a:gd name="connsiteY51" fmla="*/ 336872 h 511744"/>
              <a:gd name="connsiteX52" fmla="*/ 1398871 w 1609742"/>
              <a:gd name="connsiteY52" fmla="*/ 349744 h 511744"/>
              <a:gd name="connsiteX53" fmla="*/ 1386000 w 1609742"/>
              <a:gd name="connsiteY53" fmla="*/ 336872 h 511744"/>
              <a:gd name="connsiteX54" fmla="*/ 1398871 w 1609742"/>
              <a:gd name="connsiteY54" fmla="*/ 324000 h 511744"/>
              <a:gd name="connsiteX55" fmla="*/ 1200871 w 1609742"/>
              <a:gd name="connsiteY55" fmla="*/ 324000 h 511744"/>
              <a:gd name="connsiteX56" fmla="*/ 1213742 w 1609742"/>
              <a:gd name="connsiteY56" fmla="*/ 336872 h 511744"/>
              <a:gd name="connsiteX57" fmla="*/ 1200871 w 1609742"/>
              <a:gd name="connsiteY57" fmla="*/ 349744 h 511744"/>
              <a:gd name="connsiteX58" fmla="*/ 1188000 w 1609742"/>
              <a:gd name="connsiteY58" fmla="*/ 336872 h 511744"/>
              <a:gd name="connsiteX59" fmla="*/ 1200871 w 1609742"/>
              <a:gd name="connsiteY59" fmla="*/ 324000 h 511744"/>
              <a:gd name="connsiteX60" fmla="*/ 1002871 w 1609742"/>
              <a:gd name="connsiteY60" fmla="*/ 324000 h 511744"/>
              <a:gd name="connsiteX61" fmla="*/ 1015742 w 1609742"/>
              <a:gd name="connsiteY61" fmla="*/ 336872 h 511744"/>
              <a:gd name="connsiteX62" fmla="*/ 1002871 w 1609742"/>
              <a:gd name="connsiteY62" fmla="*/ 349744 h 511744"/>
              <a:gd name="connsiteX63" fmla="*/ 990000 w 1609742"/>
              <a:gd name="connsiteY63" fmla="*/ 336872 h 511744"/>
              <a:gd name="connsiteX64" fmla="*/ 1002871 w 1609742"/>
              <a:gd name="connsiteY64" fmla="*/ 324000 h 511744"/>
              <a:gd name="connsiteX65" fmla="*/ 804871 w 1609742"/>
              <a:gd name="connsiteY65" fmla="*/ 324000 h 511744"/>
              <a:gd name="connsiteX66" fmla="*/ 817742 w 1609742"/>
              <a:gd name="connsiteY66" fmla="*/ 336872 h 511744"/>
              <a:gd name="connsiteX67" fmla="*/ 804871 w 1609742"/>
              <a:gd name="connsiteY67" fmla="*/ 349744 h 511744"/>
              <a:gd name="connsiteX68" fmla="*/ 792000 w 1609742"/>
              <a:gd name="connsiteY68" fmla="*/ 336872 h 511744"/>
              <a:gd name="connsiteX69" fmla="*/ 804871 w 1609742"/>
              <a:gd name="connsiteY69" fmla="*/ 324000 h 511744"/>
              <a:gd name="connsiteX70" fmla="*/ 606871 w 1609742"/>
              <a:gd name="connsiteY70" fmla="*/ 324000 h 511744"/>
              <a:gd name="connsiteX71" fmla="*/ 619742 w 1609742"/>
              <a:gd name="connsiteY71" fmla="*/ 336872 h 511744"/>
              <a:gd name="connsiteX72" fmla="*/ 606871 w 1609742"/>
              <a:gd name="connsiteY72" fmla="*/ 349744 h 511744"/>
              <a:gd name="connsiteX73" fmla="*/ 594000 w 1609742"/>
              <a:gd name="connsiteY73" fmla="*/ 336872 h 511744"/>
              <a:gd name="connsiteX74" fmla="*/ 606871 w 1609742"/>
              <a:gd name="connsiteY74" fmla="*/ 324000 h 511744"/>
              <a:gd name="connsiteX75" fmla="*/ 408871 w 1609742"/>
              <a:gd name="connsiteY75" fmla="*/ 324000 h 511744"/>
              <a:gd name="connsiteX76" fmla="*/ 421742 w 1609742"/>
              <a:gd name="connsiteY76" fmla="*/ 336872 h 511744"/>
              <a:gd name="connsiteX77" fmla="*/ 408871 w 1609742"/>
              <a:gd name="connsiteY77" fmla="*/ 349744 h 511744"/>
              <a:gd name="connsiteX78" fmla="*/ 396000 w 1609742"/>
              <a:gd name="connsiteY78" fmla="*/ 336872 h 511744"/>
              <a:gd name="connsiteX79" fmla="*/ 408871 w 1609742"/>
              <a:gd name="connsiteY79" fmla="*/ 324000 h 511744"/>
              <a:gd name="connsiteX80" fmla="*/ 210871 w 1609742"/>
              <a:gd name="connsiteY80" fmla="*/ 324000 h 511744"/>
              <a:gd name="connsiteX81" fmla="*/ 223742 w 1609742"/>
              <a:gd name="connsiteY81" fmla="*/ 336872 h 511744"/>
              <a:gd name="connsiteX82" fmla="*/ 210871 w 1609742"/>
              <a:gd name="connsiteY82" fmla="*/ 349744 h 511744"/>
              <a:gd name="connsiteX83" fmla="*/ 198000 w 1609742"/>
              <a:gd name="connsiteY83" fmla="*/ 336872 h 511744"/>
              <a:gd name="connsiteX84" fmla="*/ 210871 w 1609742"/>
              <a:gd name="connsiteY84" fmla="*/ 324000 h 511744"/>
              <a:gd name="connsiteX85" fmla="*/ 12871 w 1609742"/>
              <a:gd name="connsiteY85" fmla="*/ 324000 h 511744"/>
              <a:gd name="connsiteX86" fmla="*/ 25742 w 1609742"/>
              <a:gd name="connsiteY86" fmla="*/ 336872 h 511744"/>
              <a:gd name="connsiteX87" fmla="*/ 12871 w 1609742"/>
              <a:gd name="connsiteY87" fmla="*/ 349744 h 511744"/>
              <a:gd name="connsiteX88" fmla="*/ 0 w 1609742"/>
              <a:gd name="connsiteY88" fmla="*/ 336872 h 511744"/>
              <a:gd name="connsiteX89" fmla="*/ 12871 w 1609742"/>
              <a:gd name="connsiteY89" fmla="*/ 324000 h 511744"/>
              <a:gd name="connsiteX90" fmla="*/ 1596871 w 1609742"/>
              <a:gd name="connsiteY90" fmla="*/ 162000 h 511744"/>
              <a:gd name="connsiteX91" fmla="*/ 1609742 w 1609742"/>
              <a:gd name="connsiteY91" fmla="*/ 174872 h 511744"/>
              <a:gd name="connsiteX92" fmla="*/ 1596871 w 1609742"/>
              <a:gd name="connsiteY92" fmla="*/ 187744 h 511744"/>
              <a:gd name="connsiteX93" fmla="*/ 1584000 w 1609742"/>
              <a:gd name="connsiteY93" fmla="*/ 174872 h 511744"/>
              <a:gd name="connsiteX94" fmla="*/ 1596871 w 1609742"/>
              <a:gd name="connsiteY94" fmla="*/ 162000 h 511744"/>
              <a:gd name="connsiteX95" fmla="*/ 1398871 w 1609742"/>
              <a:gd name="connsiteY95" fmla="*/ 162000 h 511744"/>
              <a:gd name="connsiteX96" fmla="*/ 1411742 w 1609742"/>
              <a:gd name="connsiteY96" fmla="*/ 174872 h 511744"/>
              <a:gd name="connsiteX97" fmla="*/ 1398871 w 1609742"/>
              <a:gd name="connsiteY97" fmla="*/ 187744 h 511744"/>
              <a:gd name="connsiteX98" fmla="*/ 1386000 w 1609742"/>
              <a:gd name="connsiteY98" fmla="*/ 174872 h 511744"/>
              <a:gd name="connsiteX99" fmla="*/ 1398871 w 1609742"/>
              <a:gd name="connsiteY99" fmla="*/ 162000 h 511744"/>
              <a:gd name="connsiteX100" fmla="*/ 1200871 w 1609742"/>
              <a:gd name="connsiteY100" fmla="*/ 162000 h 511744"/>
              <a:gd name="connsiteX101" fmla="*/ 1213742 w 1609742"/>
              <a:gd name="connsiteY101" fmla="*/ 174872 h 511744"/>
              <a:gd name="connsiteX102" fmla="*/ 1200871 w 1609742"/>
              <a:gd name="connsiteY102" fmla="*/ 187744 h 511744"/>
              <a:gd name="connsiteX103" fmla="*/ 1188000 w 1609742"/>
              <a:gd name="connsiteY103" fmla="*/ 174872 h 511744"/>
              <a:gd name="connsiteX104" fmla="*/ 1200871 w 1609742"/>
              <a:gd name="connsiteY104" fmla="*/ 162000 h 511744"/>
              <a:gd name="connsiteX105" fmla="*/ 1002871 w 1609742"/>
              <a:gd name="connsiteY105" fmla="*/ 162000 h 511744"/>
              <a:gd name="connsiteX106" fmla="*/ 1015742 w 1609742"/>
              <a:gd name="connsiteY106" fmla="*/ 174872 h 511744"/>
              <a:gd name="connsiteX107" fmla="*/ 1002871 w 1609742"/>
              <a:gd name="connsiteY107" fmla="*/ 187744 h 511744"/>
              <a:gd name="connsiteX108" fmla="*/ 990000 w 1609742"/>
              <a:gd name="connsiteY108" fmla="*/ 174872 h 511744"/>
              <a:gd name="connsiteX109" fmla="*/ 1002871 w 1609742"/>
              <a:gd name="connsiteY109" fmla="*/ 162000 h 511744"/>
              <a:gd name="connsiteX110" fmla="*/ 804871 w 1609742"/>
              <a:gd name="connsiteY110" fmla="*/ 162000 h 511744"/>
              <a:gd name="connsiteX111" fmla="*/ 817742 w 1609742"/>
              <a:gd name="connsiteY111" fmla="*/ 174872 h 511744"/>
              <a:gd name="connsiteX112" fmla="*/ 804871 w 1609742"/>
              <a:gd name="connsiteY112" fmla="*/ 187744 h 511744"/>
              <a:gd name="connsiteX113" fmla="*/ 792000 w 1609742"/>
              <a:gd name="connsiteY113" fmla="*/ 174872 h 511744"/>
              <a:gd name="connsiteX114" fmla="*/ 804871 w 1609742"/>
              <a:gd name="connsiteY114" fmla="*/ 162000 h 511744"/>
              <a:gd name="connsiteX115" fmla="*/ 606871 w 1609742"/>
              <a:gd name="connsiteY115" fmla="*/ 162000 h 511744"/>
              <a:gd name="connsiteX116" fmla="*/ 619742 w 1609742"/>
              <a:gd name="connsiteY116" fmla="*/ 174872 h 511744"/>
              <a:gd name="connsiteX117" fmla="*/ 606871 w 1609742"/>
              <a:gd name="connsiteY117" fmla="*/ 187744 h 511744"/>
              <a:gd name="connsiteX118" fmla="*/ 594000 w 1609742"/>
              <a:gd name="connsiteY118" fmla="*/ 174872 h 511744"/>
              <a:gd name="connsiteX119" fmla="*/ 606871 w 1609742"/>
              <a:gd name="connsiteY119" fmla="*/ 162000 h 511744"/>
              <a:gd name="connsiteX120" fmla="*/ 408871 w 1609742"/>
              <a:gd name="connsiteY120" fmla="*/ 162000 h 511744"/>
              <a:gd name="connsiteX121" fmla="*/ 421742 w 1609742"/>
              <a:gd name="connsiteY121" fmla="*/ 174872 h 511744"/>
              <a:gd name="connsiteX122" fmla="*/ 408871 w 1609742"/>
              <a:gd name="connsiteY122" fmla="*/ 187744 h 511744"/>
              <a:gd name="connsiteX123" fmla="*/ 396000 w 1609742"/>
              <a:gd name="connsiteY123" fmla="*/ 174872 h 511744"/>
              <a:gd name="connsiteX124" fmla="*/ 408871 w 1609742"/>
              <a:gd name="connsiteY124" fmla="*/ 162000 h 511744"/>
              <a:gd name="connsiteX125" fmla="*/ 210871 w 1609742"/>
              <a:gd name="connsiteY125" fmla="*/ 162000 h 511744"/>
              <a:gd name="connsiteX126" fmla="*/ 223742 w 1609742"/>
              <a:gd name="connsiteY126" fmla="*/ 174872 h 511744"/>
              <a:gd name="connsiteX127" fmla="*/ 210871 w 1609742"/>
              <a:gd name="connsiteY127" fmla="*/ 187744 h 511744"/>
              <a:gd name="connsiteX128" fmla="*/ 198000 w 1609742"/>
              <a:gd name="connsiteY128" fmla="*/ 174872 h 511744"/>
              <a:gd name="connsiteX129" fmla="*/ 210871 w 1609742"/>
              <a:gd name="connsiteY129" fmla="*/ 162000 h 511744"/>
              <a:gd name="connsiteX130" fmla="*/ 12871 w 1609742"/>
              <a:gd name="connsiteY130" fmla="*/ 162000 h 511744"/>
              <a:gd name="connsiteX131" fmla="*/ 25742 w 1609742"/>
              <a:gd name="connsiteY131" fmla="*/ 174872 h 511744"/>
              <a:gd name="connsiteX132" fmla="*/ 12871 w 1609742"/>
              <a:gd name="connsiteY132" fmla="*/ 187744 h 511744"/>
              <a:gd name="connsiteX133" fmla="*/ 0 w 1609742"/>
              <a:gd name="connsiteY133" fmla="*/ 174872 h 511744"/>
              <a:gd name="connsiteX134" fmla="*/ 12871 w 1609742"/>
              <a:gd name="connsiteY134" fmla="*/ 162000 h 511744"/>
              <a:gd name="connsiteX135" fmla="*/ 1596871 w 1609742"/>
              <a:gd name="connsiteY135" fmla="*/ 0 h 511744"/>
              <a:gd name="connsiteX136" fmla="*/ 1609742 w 1609742"/>
              <a:gd name="connsiteY136" fmla="*/ 12872 h 511744"/>
              <a:gd name="connsiteX137" fmla="*/ 1596871 w 1609742"/>
              <a:gd name="connsiteY137" fmla="*/ 25744 h 511744"/>
              <a:gd name="connsiteX138" fmla="*/ 1584000 w 1609742"/>
              <a:gd name="connsiteY138" fmla="*/ 12872 h 511744"/>
              <a:gd name="connsiteX139" fmla="*/ 1596871 w 1609742"/>
              <a:gd name="connsiteY139" fmla="*/ 0 h 511744"/>
              <a:gd name="connsiteX140" fmla="*/ 1398871 w 1609742"/>
              <a:gd name="connsiteY140" fmla="*/ 0 h 511744"/>
              <a:gd name="connsiteX141" fmla="*/ 1411742 w 1609742"/>
              <a:gd name="connsiteY141" fmla="*/ 12872 h 511744"/>
              <a:gd name="connsiteX142" fmla="*/ 1398871 w 1609742"/>
              <a:gd name="connsiteY142" fmla="*/ 25744 h 511744"/>
              <a:gd name="connsiteX143" fmla="*/ 1386000 w 1609742"/>
              <a:gd name="connsiteY143" fmla="*/ 12872 h 511744"/>
              <a:gd name="connsiteX144" fmla="*/ 1398871 w 1609742"/>
              <a:gd name="connsiteY144" fmla="*/ 0 h 511744"/>
              <a:gd name="connsiteX145" fmla="*/ 1200871 w 1609742"/>
              <a:gd name="connsiteY145" fmla="*/ 0 h 511744"/>
              <a:gd name="connsiteX146" fmla="*/ 1213742 w 1609742"/>
              <a:gd name="connsiteY146" fmla="*/ 12872 h 511744"/>
              <a:gd name="connsiteX147" fmla="*/ 1200871 w 1609742"/>
              <a:gd name="connsiteY147" fmla="*/ 25744 h 511744"/>
              <a:gd name="connsiteX148" fmla="*/ 1188000 w 1609742"/>
              <a:gd name="connsiteY148" fmla="*/ 12872 h 511744"/>
              <a:gd name="connsiteX149" fmla="*/ 1200871 w 1609742"/>
              <a:gd name="connsiteY149" fmla="*/ 0 h 511744"/>
              <a:gd name="connsiteX150" fmla="*/ 1002871 w 1609742"/>
              <a:gd name="connsiteY150" fmla="*/ 0 h 511744"/>
              <a:gd name="connsiteX151" fmla="*/ 1015742 w 1609742"/>
              <a:gd name="connsiteY151" fmla="*/ 12872 h 511744"/>
              <a:gd name="connsiteX152" fmla="*/ 1002871 w 1609742"/>
              <a:gd name="connsiteY152" fmla="*/ 25744 h 511744"/>
              <a:gd name="connsiteX153" fmla="*/ 990000 w 1609742"/>
              <a:gd name="connsiteY153" fmla="*/ 12872 h 511744"/>
              <a:gd name="connsiteX154" fmla="*/ 1002871 w 1609742"/>
              <a:gd name="connsiteY154" fmla="*/ 0 h 511744"/>
              <a:gd name="connsiteX155" fmla="*/ 804871 w 1609742"/>
              <a:gd name="connsiteY155" fmla="*/ 0 h 511744"/>
              <a:gd name="connsiteX156" fmla="*/ 817742 w 1609742"/>
              <a:gd name="connsiteY156" fmla="*/ 12872 h 511744"/>
              <a:gd name="connsiteX157" fmla="*/ 804871 w 1609742"/>
              <a:gd name="connsiteY157" fmla="*/ 25744 h 511744"/>
              <a:gd name="connsiteX158" fmla="*/ 792000 w 1609742"/>
              <a:gd name="connsiteY158" fmla="*/ 12872 h 511744"/>
              <a:gd name="connsiteX159" fmla="*/ 804871 w 1609742"/>
              <a:gd name="connsiteY159" fmla="*/ 0 h 511744"/>
              <a:gd name="connsiteX160" fmla="*/ 606871 w 1609742"/>
              <a:gd name="connsiteY160" fmla="*/ 0 h 511744"/>
              <a:gd name="connsiteX161" fmla="*/ 619742 w 1609742"/>
              <a:gd name="connsiteY161" fmla="*/ 12872 h 511744"/>
              <a:gd name="connsiteX162" fmla="*/ 606871 w 1609742"/>
              <a:gd name="connsiteY162" fmla="*/ 25744 h 511744"/>
              <a:gd name="connsiteX163" fmla="*/ 594000 w 1609742"/>
              <a:gd name="connsiteY163" fmla="*/ 12872 h 511744"/>
              <a:gd name="connsiteX164" fmla="*/ 606871 w 1609742"/>
              <a:gd name="connsiteY164" fmla="*/ 0 h 511744"/>
              <a:gd name="connsiteX165" fmla="*/ 408871 w 1609742"/>
              <a:gd name="connsiteY165" fmla="*/ 0 h 511744"/>
              <a:gd name="connsiteX166" fmla="*/ 421742 w 1609742"/>
              <a:gd name="connsiteY166" fmla="*/ 12872 h 511744"/>
              <a:gd name="connsiteX167" fmla="*/ 408871 w 1609742"/>
              <a:gd name="connsiteY167" fmla="*/ 25744 h 511744"/>
              <a:gd name="connsiteX168" fmla="*/ 396000 w 1609742"/>
              <a:gd name="connsiteY168" fmla="*/ 12872 h 511744"/>
              <a:gd name="connsiteX169" fmla="*/ 408871 w 1609742"/>
              <a:gd name="connsiteY169" fmla="*/ 0 h 511744"/>
              <a:gd name="connsiteX170" fmla="*/ 210871 w 1609742"/>
              <a:gd name="connsiteY170" fmla="*/ 0 h 511744"/>
              <a:gd name="connsiteX171" fmla="*/ 223742 w 1609742"/>
              <a:gd name="connsiteY171" fmla="*/ 12872 h 511744"/>
              <a:gd name="connsiteX172" fmla="*/ 210871 w 1609742"/>
              <a:gd name="connsiteY172" fmla="*/ 25744 h 511744"/>
              <a:gd name="connsiteX173" fmla="*/ 198000 w 1609742"/>
              <a:gd name="connsiteY173" fmla="*/ 12872 h 511744"/>
              <a:gd name="connsiteX174" fmla="*/ 210871 w 1609742"/>
              <a:gd name="connsiteY174" fmla="*/ 0 h 511744"/>
              <a:gd name="connsiteX175" fmla="*/ 12871 w 1609742"/>
              <a:gd name="connsiteY175" fmla="*/ 0 h 511744"/>
              <a:gd name="connsiteX176" fmla="*/ 25742 w 1609742"/>
              <a:gd name="connsiteY176" fmla="*/ 12872 h 511744"/>
              <a:gd name="connsiteX177" fmla="*/ 12871 w 1609742"/>
              <a:gd name="connsiteY177" fmla="*/ 25744 h 511744"/>
              <a:gd name="connsiteX178" fmla="*/ 0 w 1609742"/>
              <a:gd name="connsiteY178" fmla="*/ 12872 h 511744"/>
              <a:gd name="connsiteX179" fmla="*/ 12871 w 1609742"/>
              <a:gd name="connsiteY179" fmla="*/ 0 h 51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609742" h="511744">
                <a:moveTo>
                  <a:pt x="1596871" y="486000"/>
                </a:moveTo>
                <a:cubicBezTo>
                  <a:pt x="1603979" y="486000"/>
                  <a:pt x="1609742" y="491763"/>
                  <a:pt x="1609742" y="498872"/>
                </a:cubicBezTo>
                <a:cubicBezTo>
                  <a:pt x="1609742" y="505981"/>
                  <a:pt x="1603979" y="511744"/>
                  <a:pt x="1596871" y="511744"/>
                </a:cubicBezTo>
                <a:cubicBezTo>
                  <a:pt x="1589763" y="511744"/>
                  <a:pt x="1584000" y="505981"/>
                  <a:pt x="1584000" y="498872"/>
                </a:cubicBezTo>
                <a:cubicBezTo>
                  <a:pt x="1584000" y="491763"/>
                  <a:pt x="1589763" y="486000"/>
                  <a:pt x="1596871" y="486000"/>
                </a:cubicBezTo>
                <a:close/>
                <a:moveTo>
                  <a:pt x="1398871" y="486000"/>
                </a:moveTo>
                <a:cubicBezTo>
                  <a:pt x="1405979" y="486000"/>
                  <a:pt x="1411742" y="491763"/>
                  <a:pt x="1411742" y="498872"/>
                </a:cubicBezTo>
                <a:cubicBezTo>
                  <a:pt x="1411742" y="505981"/>
                  <a:pt x="1405979" y="511744"/>
                  <a:pt x="1398871" y="511744"/>
                </a:cubicBezTo>
                <a:cubicBezTo>
                  <a:pt x="1391763" y="511744"/>
                  <a:pt x="1386000" y="505981"/>
                  <a:pt x="1386000" y="498872"/>
                </a:cubicBezTo>
                <a:cubicBezTo>
                  <a:pt x="1386000" y="491763"/>
                  <a:pt x="1391763" y="486000"/>
                  <a:pt x="1398871" y="486000"/>
                </a:cubicBezTo>
                <a:close/>
                <a:moveTo>
                  <a:pt x="1200871" y="486000"/>
                </a:moveTo>
                <a:cubicBezTo>
                  <a:pt x="1207979" y="486000"/>
                  <a:pt x="1213742" y="491763"/>
                  <a:pt x="1213742" y="498872"/>
                </a:cubicBezTo>
                <a:cubicBezTo>
                  <a:pt x="1213742" y="505981"/>
                  <a:pt x="1207979" y="511744"/>
                  <a:pt x="1200871" y="511744"/>
                </a:cubicBezTo>
                <a:cubicBezTo>
                  <a:pt x="1193763" y="511744"/>
                  <a:pt x="1188000" y="505981"/>
                  <a:pt x="1188000" y="498872"/>
                </a:cubicBezTo>
                <a:cubicBezTo>
                  <a:pt x="1188000" y="491763"/>
                  <a:pt x="1193763" y="486000"/>
                  <a:pt x="1200871" y="486000"/>
                </a:cubicBezTo>
                <a:close/>
                <a:moveTo>
                  <a:pt x="1002871" y="486000"/>
                </a:moveTo>
                <a:cubicBezTo>
                  <a:pt x="1009979" y="486000"/>
                  <a:pt x="1015742" y="491763"/>
                  <a:pt x="1015742" y="498872"/>
                </a:cubicBezTo>
                <a:cubicBezTo>
                  <a:pt x="1015742" y="505981"/>
                  <a:pt x="1009979" y="511744"/>
                  <a:pt x="1002871" y="511744"/>
                </a:cubicBezTo>
                <a:cubicBezTo>
                  <a:pt x="995763" y="511744"/>
                  <a:pt x="990000" y="505981"/>
                  <a:pt x="990000" y="498872"/>
                </a:cubicBezTo>
                <a:cubicBezTo>
                  <a:pt x="990000" y="491763"/>
                  <a:pt x="995763" y="486000"/>
                  <a:pt x="1002871" y="486000"/>
                </a:cubicBezTo>
                <a:close/>
                <a:moveTo>
                  <a:pt x="804871" y="486000"/>
                </a:moveTo>
                <a:cubicBezTo>
                  <a:pt x="811979" y="486000"/>
                  <a:pt x="817742" y="491763"/>
                  <a:pt x="817742" y="498872"/>
                </a:cubicBezTo>
                <a:cubicBezTo>
                  <a:pt x="817742" y="505981"/>
                  <a:pt x="811979" y="511744"/>
                  <a:pt x="804871" y="511744"/>
                </a:cubicBezTo>
                <a:cubicBezTo>
                  <a:pt x="797763" y="511744"/>
                  <a:pt x="792000" y="505981"/>
                  <a:pt x="792000" y="498872"/>
                </a:cubicBezTo>
                <a:cubicBezTo>
                  <a:pt x="792000" y="491763"/>
                  <a:pt x="797763" y="486000"/>
                  <a:pt x="804871" y="486000"/>
                </a:cubicBezTo>
                <a:close/>
                <a:moveTo>
                  <a:pt x="606871" y="486000"/>
                </a:moveTo>
                <a:cubicBezTo>
                  <a:pt x="613979" y="486000"/>
                  <a:pt x="619742" y="491763"/>
                  <a:pt x="619742" y="498872"/>
                </a:cubicBezTo>
                <a:cubicBezTo>
                  <a:pt x="619742" y="505981"/>
                  <a:pt x="613979" y="511744"/>
                  <a:pt x="606871" y="511744"/>
                </a:cubicBezTo>
                <a:cubicBezTo>
                  <a:pt x="599763" y="511744"/>
                  <a:pt x="594000" y="505981"/>
                  <a:pt x="594000" y="498872"/>
                </a:cubicBezTo>
                <a:cubicBezTo>
                  <a:pt x="594000" y="491763"/>
                  <a:pt x="599763" y="486000"/>
                  <a:pt x="606871" y="486000"/>
                </a:cubicBezTo>
                <a:close/>
                <a:moveTo>
                  <a:pt x="408871" y="486000"/>
                </a:moveTo>
                <a:cubicBezTo>
                  <a:pt x="415979" y="486000"/>
                  <a:pt x="421742" y="491763"/>
                  <a:pt x="421742" y="498872"/>
                </a:cubicBezTo>
                <a:cubicBezTo>
                  <a:pt x="421742" y="505981"/>
                  <a:pt x="415979" y="511744"/>
                  <a:pt x="408871" y="511744"/>
                </a:cubicBezTo>
                <a:cubicBezTo>
                  <a:pt x="401763" y="511744"/>
                  <a:pt x="396000" y="505981"/>
                  <a:pt x="396000" y="498872"/>
                </a:cubicBezTo>
                <a:cubicBezTo>
                  <a:pt x="396000" y="491763"/>
                  <a:pt x="401763" y="486000"/>
                  <a:pt x="408871" y="486000"/>
                </a:cubicBezTo>
                <a:close/>
                <a:moveTo>
                  <a:pt x="210871" y="486000"/>
                </a:moveTo>
                <a:cubicBezTo>
                  <a:pt x="217979" y="486000"/>
                  <a:pt x="223742" y="491763"/>
                  <a:pt x="223742" y="498872"/>
                </a:cubicBezTo>
                <a:cubicBezTo>
                  <a:pt x="223742" y="505981"/>
                  <a:pt x="217979" y="511744"/>
                  <a:pt x="210871" y="511744"/>
                </a:cubicBezTo>
                <a:cubicBezTo>
                  <a:pt x="203763" y="511744"/>
                  <a:pt x="198000" y="505981"/>
                  <a:pt x="198000" y="498872"/>
                </a:cubicBezTo>
                <a:cubicBezTo>
                  <a:pt x="198000" y="491763"/>
                  <a:pt x="203763" y="486000"/>
                  <a:pt x="210871" y="486000"/>
                </a:cubicBezTo>
                <a:close/>
                <a:moveTo>
                  <a:pt x="12871" y="486000"/>
                </a:moveTo>
                <a:cubicBezTo>
                  <a:pt x="19979" y="486000"/>
                  <a:pt x="25742" y="491763"/>
                  <a:pt x="25742" y="498872"/>
                </a:cubicBezTo>
                <a:cubicBezTo>
                  <a:pt x="25742" y="505981"/>
                  <a:pt x="19979" y="511744"/>
                  <a:pt x="12871" y="511744"/>
                </a:cubicBezTo>
                <a:cubicBezTo>
                  <a:pt x="5763" y="511744"/>
                  <a:pt x="0" y="505981"/>
                  <a:pt x="0" y="498872"/>
                </a:cubicBezTo>
                <a:cubicBezTo>
                  <a:pt x="0" y="491763"/>
                  <a:pt x="5763" y="486000"/>
                  <a:pt x="12871" y="486000"/>
                </a:cubicBezTo>
                <a:close/>
                <a:moveTo>
                  <a:pt x="1596871" y="324000"/>
                </a:moveTo>
                <a:cubicBezTo>
                  <a:pt x="1603979" y="324000"/>
                  <a:pt x="1609742" y="329763"/>
                  <a:pt x="1609742" y="336872"/>
                </a:cubicBezTo>
                <a:cubicBezTo>
                  <a:pt x="1609742" y="343981"/>
                  <a:pt x="1603979" y="349744"/>
                  <a:pt x="1596871" y="349744"/>
                </a:cubicBezTo>
                <a:cubicBezTo>
                  <a:pt x="1589763" y="349744"/>
                  <a:pt x="1584000" y="343981"/>
                  <a:pt x="1584000" y="336872"/>
                </a:cubicBezTo>
                <a:cubicBezTo>
                  <a:pt x="1584000" y="329763"/>
                  <a:pt x="1589763" y="324000"/>
                  <a:pt x="1596871" y="324000"/>
                </a:cubicBezTo>
                <a:close/>
                <a:moveTo>
                  <a:pt x="1398871" y="324000"/>
                </a:moveTo>
                <a:cubicBezTo>
                  <a:pt x="1405979" y="324000"/>
                  <a:pt x="1411742" y="329763"/>
                  <a:pt x="1411742" y="336872"/>
                </a:cubicBezTo>
                <a:cubicBezTo>
                  <a:pt x="1411742" y="343981"/>
                  <a:pt x="1405979" y="349744"/>
                  <a:pt x="1398871" y="349744"/>
                </a:cubicBezTo>
                <a:cubicBezTo>
                  <a:pt x="1391763" y="349744"/>
                  <a:pt x="1386000" y="343981"/>
                  <a:pt x="1386000" y="336872"/>
                </a:cubicBezTo>
                <a:cubicBezTo>
                  <a:pt x="1386000" y="329763"/>
                  <a:pt x="1391763" y="324000"/>
                  <a:pt x="1398871" y="324000"/>
                </a:cubicBezTo>
                <a:close/>
                <a:moveTo>
                  <a:pt x="1200871" y="324000"/>
                </a:moveTo>
                <a:cubicBezTo>
                  <a:pt x="1207979" y="324000"/>
                  <a:pt x="1213742" y="329763"/>
                  <a:pt x="1213742" y="336872"/>
                </a:cubicBezTo>
                <a:cubicBezTo>
                  <a:pt x="1213742" y="343981"/>
                  <a:pt x="1207979" y="349744"/>
                  <a:pt x="1200871" y="349744"/>
                </a:cubicBezTo>
                <a:cubicBezTo>
                  <a:pt x="1193763" y="349744"/>
                  <a:pt x="1188000" y="343981"/>
                  <a:pt x="1188000" y="336872"/>
                </a:cubicBezTo>
                <a:cubicBezTo>
                  <a:pt x="1188000" y="329763"/>
                  <a:pt x="1193763" y="324000"/>
                  <a:pt x="1200871" y="324000"/>
                </a:cubicBezTo>
                <a:close/>
                <a:moveTo>
                  <a:pt x="1002871" y="324000"/>
                </a:moveTo>
                <a:cubicBezTo>
                  <a:pt x="1009979" y="324000"/>
                  <a:pt x="1015742" y="329763"/>
                  <a:pt x="1015742" y="336872"/>
                </a:cubicBezTo>
                <a:cubicBezTo>
                  <a:pt x="1015742" y="343981"/>
                  <a:pt x="1009979" y="349744"/>
                  <a:pt x="1002871" y="349744"/>
                </a:cubicBezTo>
                <a:cubicBezTo>
                  <a:pt x="995763" y="349744"/>
                  <a:pt x="990000" y="343981"/>
                  <a:pt x="990000" y="336872"/>
                </a:cubicBezTo>
                <a:cubicBezTo>
                  <a:pt x="990000" y="329763"/>
                  <a:pt x="995763" y="324000"/>
                  <a:pt x="1002871" y="324000"/>
                </a:cubicBezTo>
                <a:close/>
                <a:moveTo>
                  <a:pt x="804871" y="324000"/>
                </a:moveTo>
                <a:cubicBezTo>
                  <a:pt x="811979" y="324000"/>
                  <a:pt x="817742" y="329763"/>
                  <a:pt x="817742" y="336872"/>
                </a:cubicBezTo>
                <a:cubicBezTo>
                  <a:pt x="817742" y="343981"/>
                  <a:pt x="811979" y="349744"/>
                  <a:pt x="804871" y="349744"/>
                </a:cubicBezTo>
                <a:cubicBezTo>
                  <a:pt x="797763" y="349744"/>
                  <a:pt x="792000" y="343981"/>
                  <a:pt x="792000" y="336872"/>
                </a:cubicBezTo>
                <a:cubicBezTo>
                  <a:pt x="792000" y="329763"/>
                  <a:pt x="797763" y="324000"/>
                  <a:pt x="804871" y="324000"/>
                </a:cubicBezTo>
                <a:close/>
                <a:moveTo>
                  <a:pt x="606871" y="324000"/>
                </a:moveTo>
                <a:cubicBezTo>
                  <a:pt x="613979" y="324000"/>
                  <a:pt x="619742" y="329763"/>
                  <a:pt x="619742" y="336872"/>
                </a:cubicBezTo>
                <a:cubicBezTo>
                  <a:pt x="619742" y="343981"/>
                  <a:pt x="613979" y="349744"/>
                  <a:pt x="606871" y="349744"/>
                </a:cubicBezTo>
                <a:cubicBezTo>
                  <a:pt x="599763" y="349744"/>
                  <a:pt x="594000" y="343981"/>
                  <a:pt x="594000" y="336872"/>
                </a:cubicBezTo>
                <a:cubicBezTo>
                  <a:pt x="594000" y="329763"/>
                  <a:pt x="599763" y="324000"/>
                  <a:pt x="606871" y="324000"/>
                </a:cubicBezTo>
                <a:close/>
                <a:moveTo>
                  <a:pt x="408871" y="324000"/>
                </a:moveTo>
                <a:cubicBezTo>
                  <a:pt x="415979" y="324000"/>
                  <a:pt x="421742" y="329763"/>
                  <a:pt x="421742" y="336872"/>
                </a:cubicBezTo>
                <a:cubicBezTo>
                  <a:pt x="421742" y="343981"/>
                  <a:pt x="415979" y="349744"/>
                  <a:pt x="408871" y="349744"/>
                </a:cubicBezTo>
                <a:cubicBezTo>
                  <a:pt x="401763" y="349744"/>
                  <a:pt x="396000" y="343981"/>
                  <a:pt x="396000" y="336872"/>
                </a:cubicBezTo>
                <a:cubicBezTo>
                  <a:pt x="396000" y="329763"/>
                  <a:pt x="401763" y="324000"/>
                  <a:pt x="408871" y="324000"/>
                </a:cubicBezTo>
                <a:close/>
                <a:moveTo>
                  <a:pt x="210871" y="324000"/>
                </a:moveTo>
                <a:cubicBezTo>
                  <a:pt x="217979" y="324000"/>
                  <a:pt x="223742" y="329763"/>
                  <a:pt x="223742" y="336872"/>
                </a:cubicBezTo>
                <a:cubicBezTo>
                  <a:pt x="223742" y="343981"/>
                  <a:pt x="217979" y="349744"/>
                  <a:pt x="210871" y="349744"/>
                </a:cubicBezTo>
                <a:cubicBezTo>
                  <a:pt x="203763" y="349744"/>
                  <a:pt x="198000" y="343981"/>
                  <a:pt x="198000" y="336872"/>
                </a:cubicBezTo>
                <a:cubicBezTo>
                  <a:pt x="198000" y="329763"/>
                  <a:pt x="203763" y="324000"/>
                  <a:pt x="210871" y="324000"/>
                </a:cubicBezTo>
                <a:close/>
                <a:moveTo>
                  <a:pt x="12871" y="324000"/>
                </a:moveTo>
                <a:cubicBezTo>
                  <a:pt x="19979" y="324000"/>
                  <a:pt x="25742" y="329763"/>
                  <a:pt x="25742" y="336872"/>
                </a:cubicBezTo>
                <a:cubicBezTo>
                  <a:pt x="25742" y="343981"/>
                  <a:pt x="19979" y="349744"/>
                  <a:pt x="12871" y="349744"/>
                </a:cubicBezTo>
                <a:cubicBezTo>
                  <a:pt x="5763" y="349744"/>
                  <a:pt x="0" y="343981"/>
                  <a:pt x="0" y="336872"/>
                </a:cubicBezTo>
                <a:cubicBezTo>
                  <a:pt x="0" y="329763"/>
                  <a:pt x="5763" y="324000"/>
                  <a:pt x="12871" y="324000"/>
                </a:cubicBezTo>
                <a:close/>
                <a:moveTo>
                  <a:pt x="1596871" y="162000"/>
                </a:moveTo>
                <a:cubicBezTo>
                  <a:pt x="1603979" y="162000"/>
                  <a:pt x="1609742" y="167763"/>
                  <a:pt x="1609742" y="174872"/>
                </a:cubicBezTo>
                <a:cubicBezTo>
                  <a:pt x="1609742" y="181981"/>
                  <a:pt x="1603979" y="187744"/>
                  <a:pt x="1596871" y="187744"/>
                </a:cubicBezTo>
                <a:cubicBezTo>
                  <a:pt x="1589763" y="187744"/>
                  <a:pt x="1584000" y="181981"/>
                  <a:pt x="1584000" y="174872"/>
                </a:cubicBezTo>
                <a:cubicBezTo>
                  <a:pt x="1584000" y="167763"/>
                  <a:pt x="1589763" y="162000"/>
                  <a:pt x="1596871" y="162000"/>
                </a:cubicBezTo>
                <a:close/>
                <a:moveTo>
                  <a:pt x="1398871" y="162000"/>
                </a:moveTo>
                <a:cubicBezTo>
                  <a:pt x="1405979" y="162000"/>
                  <a:pt x="1411742" y="167763"/>
                  <a:pt x="1411742" y="174872"/>
                </a:cubicBezTo>
                <a:cubicBezTo>
                  <a:pt x="1411742" y="181981"/>
                  <a:pt x="1405979" y="187744"/>
                  <a:pt x="1398871" y="187744"/>
                </a:cubicBezTo>
                <a:cubicBezTo>
                  <a:pt x="1391763" y="187744"/>
                  <a:pt x="1386000" y="181981"/>
                  <a:pt x="1386000" y="174872"/>
                </a:cubicBezTo>
                <a:cubicBezTo>
                  <a:pt x="1386000" y="167763"/>
                  <a:pt x="1391763" y="162000"/>
                  <a:pt x="1398871" y="162000"/>
                </a:cubicBezTo>
                <a:close/>
                <a:moveTo>
                  <a:pt x="1200871" y="162000"/>
                </a:moveTo>
                <a:cubicBezTo>
                  <a:pt x="1207979" y="162000"/>
                  <a:pt x="1213742" y="167763"/>
                  <a:pt x="1213742" y="174872"/>
                </a:cubicBezTo>
                <a:cubicBezTo>
                  <a:pt x="1213742" y="181981"/>
                  <a:pt x="1207979" y="187744"/>
                  <a:pt x="1200871" y="187744"/>
                </a:cubicBezTo>
                <a:cubicBezTo>
                  <a:pt x="1193763" y="187744"/>
                  <a:pt x="1188000" y="181981"/>
                  <a:pt x="1188000" y="174872"/>
                </a:cubicBezTo>
                <a:cubicBezTo>
                  <a:pt x="1188000" y="167763"/>
                  <a:pt x="1193763" y="162000"/>
                  <a:pt x="1200871" y="162000"/>
                </a:cubicBezTo>
                <a:close/>
                <a:moveTo>
                  <a:pt x="1002871" y="162000"/>
                </a:moveTo>
                <a:cubicBezTo>
                  <a:pt x="1009979" y="162000"/>
                  <a:pt x="1015742" y="167763"/>
                  <a:pt x="1015742" y="174872"/>
                </a:cubicBezTo>
                <a:cubicBezTo>
                  <a:pt x="1015742" y="181981"/>
                  <a:pt x="1009979" y="187744"/>
                  <a:pt x="1002871" y="187744"/>
                </a:cubicBezTo>
                <a:cubicBezTo>
                  <a:pt x="995763" y="187744"/>
                  <a:pt x="990000" y="181981"/>
                  <a:pt x="990000" y="174872"/>
                </a:cubicBezTo>
                <a:cubicBezTo>
                  <a:pt x="990000" y="167763"/>
                  <a:pt x="995763" y="162000"/>
                  <a:pt x="1002871" y="162000"/>
                </a:cubicBezTo>
                <a:close/>
                <a:moveTo>
                  <a:pt x="804871" y="162000"/>
                </a:moveTo>
                <a:cubicBezTo>
                  <a:pt x="811979" y="162000"/>
                  <a:pt x="817742" y="167763"/>
                  <a:pt x="817742" y="174872"/>
                </a:cubicBezTo>
                <a:cubicBezTo>
                  <a:pt x="817742" y="181981"/>
                  <a:pt x="811979" y="187744"/>
                  <a:pt x="804871" y="187744"/>
                </a:cubicBezTo>
                <a:cubicBezTo>
                  <a:pt x="797763" y="187744"/>
                  <a:pt x="792000" y="181981"/>
                  <a:pt x="792000" y="174872"/>
                </a:cubicBezTo>
                <a:cubicBezTo>
                  <a:pt x="792000" y="167763"/>
                  <a:pt x="797763" y="162000"/>
                  <a:pt x="804871" y="162000"/>
                </a:cubicBezTo>
                <a:close/>
                <a:moveTo>
                  <a:pt x="606871" y="162000"/>
                </a:moveTo>
                <a:cubicBezTo>
                  <a:pt x="613979" y="162000"/>
                  <a:pt x="619742" y="167763"/>
                  <a:pt x="619742" y="174872"/>
                </a:cubicBezTo>
                <a:cubicBezTo>
                  <a:pt x="619742" y="181981"/>
                  <a:pt x="613979" y="187744"/>
                  <a:pt x="606871" y="187744"/>
                </a:cubicBezTo>
                <a:cubicBezTo>
                  <a:pt x="599763" y="187744"/>
                  <a:pt x="594000" y="181981"/>
                  <a:pt x="594000" y="174872"/>
                </a:cubicBezTo>
                <a:cubicBezTo>
                  <a:pt x="594000" y="167763"/>
                  <a:pt x="599763" y="162000"/>
                  <a:pt x="606871" y="162000"/>
                </a:cubicBezTo>
                <a:close/>
                <a:moveTo>
                  <a:pt x="408871" y="162000"/>
                </a:moveTo>
                <a:cubicBezTo>
                  <a:pt x="415979" y="162000"/>
                  <a:pt x="421742" y="167763"/>
                  <a:pt x="421742" y="174872"/>
                </a:cubicBezTo>
                <a:cubicBezTo>
                  <a:pt x="421742" y="181981"/>
                  <a:pt x="415979" y="187744"/>
                  <a:pt x="408871" y="187744"/>
                </a:cubicBezTo>
                <a:cubicBezTo>
                  <a:pt x="401763" y="187744"/>
                  <a:pt x="396000" y="181981"/>
                  <a:pt x="396000" y="174872"/>
                </a:cubicBezTo>
                <a:cubicBezTo>
                  <a:pt x="396000" y="167763"/>
                  <a:pt x="401763" y="162000"/>
                  <a:pt x="408871" y="162000"/>
                </a:cubicBezTo>
                <a:close/>
                <a:moveTo>
                  <a:pt x="210871" y="162000"/>
                </a:moveTo>
                <a:cubicBezTo>
                  <a:pt x="217979" y="162000"/>
                  <a:pt x="223742" y="167763"/>
                  <a:pt x="223742" y="174872"/>
                </a:cubicBezTo>
                <a:cubicBezTo>
                  <a:pt x="223742" y="181981"/>
                  <a:pt x="217979" y="187744"/>
                  <a:pt x="210871" y="187744"/>
                </a:cubicBezTo>
                <a:cubicBezTo>
                  <a:pt x="203763" y="187744"/>
                  <a:pt x="198000" y="181981"/>
                  <a:pt x="198000" y="174872"/>
                </a:cubicBezTo>
                <a:cubicBezTo>
                  <a:pt x="198000" y="167763"/>
                  <a:pt x="203763" y="162000"/>
                  <a:pt x="210871" y="162000"/>
                </a:cubicBezTo>
                <a:close/>
                <a:moveTo>
                  <a:pt x="12871" y="162000"/>
                </a:moveTo>
                <a:cubicBezTo>
                  <a:pt x="19979" y="162000"/>
                  <a:pt x="25742" y="167763"/>
                  <a:pt x="25742" y="174872"/>
                </a:cubicBezTo>
                <a:cubicBezTo>
                  <a:pt x="25742" y="181981"/>
                  <a:pt x="19979" y="187744"/>
                  <a:pt x="12871" y="187744"/>
                </a:cubicBezTo>
                <a:cubicBezTo>
                  <a:pt x="5763" y="187744"/>
                  <a:pt x="0" y="181981"/>
                  <a:pt x="0" y="174872"/>
                </a:cubicBezTo>
                <a:cubicBezTo>
                  <a:pt x="0" y="167763"/>
                  <a:pt x="5763" y="162000"/>
                  <a:pt x="12871" y="162000"/>
                </a:cubicBezTo>
                <a:close/>
                <a:moveTo>
                  <a:pt x="1596871" y="0"/>
                </a:moveTo>
                <a:cubicBezTo>
                  <a:pt x="1603979" y="0"/>
                  <a:pt x="1609742" y="5763"/>
                  <a:pt x="1609742" y="12872"/>
                </a:cubicBezTo>
                <a:cubicBezTo>
                  <a:pt x="1609742" y="19981"/>
                  <a:pt x="1603979" y="25744"/>
                  <a:pt x="1596871" y="25744"/>
                </a:cubicBezTo>
                <a:cubicBezTo>
                  <a:pt x="1589763" y="25744"/>
                  <a:pt x="1584000" y="19981"/>
                  <a:pt x="1584000" y="12872"/>
                </a:cubicBezTo>
                <a:cubicBezTo>
                  <a:pt x="1584000" y="5763"/>
                  <a:pt x="1589763" y="0"/>
                  <a:pt x="1596871" y="0"/>
                </a:cubicBezTo>
                <a:close/>
                <a:moveTo>
                  <a:pt x="1398871" y="0"/>
                </a:moveTo>
                <a:cubicBezTo>
                  <a:pt x="1405979" y="0"/>
                  <a:pt x="1411742" y="5763"/>
                  <a:pt x="1411742" y="12872"/>
                </a:cubicBezTo>
                <a:cubicBezTo>
                  <a:pt x="1411742" y="19981"/>
                  <a:pt x="1405979" y="25744"/>
                  <a:pt x="1398871" y="25744"/>
                </a:cubicBezTo>
                <a:cubicBezTo>
                  <a:pt x="1391763" y="25744"/>
                  <a:pt x="1386000" y="19981"/>
                  <a:pt x="1386000" y="12872"/>
                </a:cubicBezTo>
                <a:cubicBezTo>
                  <a:pt x="1386000" y="5763"/>
                  <a:pt x="1391763" y="0"/>
                  <a:pt x="1398871" y="0"/>
                </a:cubicBezTo>
                <a:close/>
                <a:moveTo>
                  <a:pt x="1200871" y="0"/>
                </a:moveTo>
                <a:cubicBezTo>
                  <a:pt x="1207979" y="0"/>
                  <a:pt x="1213742" y="5763"/>
                  <a:pt x="1213742" y="12872"/>
                </a:cubicBezTo>
                <a:cubicBezTo>
                  <a:pt x="1213742" y="19981"/>
                  <a:pt x="1207979" y="25744"/>
                  <a:pt x="1200871" y="25744"/>
                </a:cubicBezTo>
                <a:cubicBezTo>
                  <a:pt x="1193763" y="25744"/>
                  <a:pt x="1188000" y="19981"/>
                  <a:pt x="1188000" y="12872"/>
                </a:cubicBezTo>
                <a:cubicBezTo>
                  <a:pt x="1188000" y="5763"/>
                  <a:pt x="1193763" y="0"/>
                  <a:pt x="1200871" y="0"/>
                </a:cubicBezTo>
                <a:close/>
                <a:moveTo>
                  <a:pt x="1002871" y="0"/>
                </a:moveTo>
                <a:cubicBezTo>
                  <a:pt x="1009979" y="0"/>
                  <a:pt x="1015742" y="5763"/>
                  <a:pt x="1015742" y="12872"/>
                </a:cubicBezTo>
                <a:cubicBezTo>
                  <a:pt x="1015742" y="19981"/>
                  <a:pt x="1009979" y="25744"/>
                  <a:pt x="1002871" y="25744"/>
                </a:cubicBezTo>
                <a:cubicBezTo>
                  <a:pt x="995763" y="25744"/>
                  <a:pt x="990000" y="19981"/>
                  <a:pt x="990000" y="12872"/>
                </a:cubicBezTo>
                <a:cubicBezTo>
                  <a:pt x="990000" y="5763"/>
                  <a:pt x="995763" y="0"/>
                  <a:pt x="1002871" y="0"/>
                </a:cubicBezTo>
                <a:close/>
                <a:moveTo>
                  <a:pt x="804871" y="0"/>
                </a:moveTo>
                <a:cubicBezTo>
                  <a:pt x="811979" y="0"/>
                  <a:pt x="817742" y="5763"/>
                  <a:pt x="817742" y="12872"/>
                </a:cubicBezTo>
                <a:cubicBezTo>
                  <a:pt x="817742" y="19981"/>
                  <a:pt x="811979" y="25744"/>
                  <a:pt x="804871" y="25744"/>
                </a:cubicBezTo>
                <a:cubicBezTo>
                  <a:pt x="797763" y="25744"/>
                  <a:pt x="792000" y="19981"/>
                  <a:pt x="792000" y="12872"/>
                </a:cubicBezTo>
                <a:cubicBezTo>
                  <a:pt x="792000" y="5763"/>
                  <a:pt x="797763" y="0"/>
                  <a:pt x="804871" y="0"/>
                </a:cubicBezTo>
                <a:close/>
                <a:moveTo>
                  <a:pt x="606871" y="0"/>
                </a:moveTo>
                <a:cubicBezTo>
                  <a:pt x="613979" y="0"/>
                  <a:pt x="619742" y="5763"/>
                  <a:pt x="619742" y="12872"/>
                </a:cubicBezTo>
                <a:cubicBezTo>
                  <a:pt x="619742" y="19981"/>
                  <a:pt x="613979" y="25744"/>
                  <a:pt x="606871" y="25744"/>
                </a:cubicBezTo>
                <a:cubicBezTo>
                  <a:pt x="599763" y="25744"/>
                  <a:pt x="594000" y="19981"/>
                  <a:pt x="594000" y="12872"/>
                </a:cubicBezTo>
                <a:cubicBezTo>
                  <a:pt x="594000" y="5763"/>
                  <a:pt x="599763" y="0"/>
                  <a:pt x="606871" y="0"/>
                </a:cubicBezTo>
                <a:close/>
                <a:moveTo>
                  <a:pt x="408871" y="0"/>
                </a:moveTo>
                <a:cubicBezTo>
                  <a:pt x="415979" y="0"/>
                  <a:pt x="421742" y="5763"/>
                  <a:pt x="421742" y="12872"/>
                </a:cubicBezTo>
                <a:cubicBezTo>
                  <a:pt x="421742" y="19981"/>
                  <a:pt x="415979" y="25744"/>
                  <a:pt x="408871" y="25744"/>
                </a:cubicBezTo>
                <a:cubicBezTo>
                  <a:pt x="401763" y="25744"/>
                  <a:pt x="396000" y="19981"/>
                  <a:pt x="396000" y="12872"/>
                </a:cubicBezTo>
                <a:cubicBezTo>
                  <a:pt x="396000" y="5763"/>
                  <a:pt x="401763" y="0"/>
                  <a:pt x="408871" y="0"/>
                </a:cubicBezTo>
                <a:close/>
                <a:moveTo>
                  <a:pt x="210871" y="0"/>
                </a:moveTo>
                <a:cubicBezTo>
                  <a:pt x="217979" y="0"/>
                  <a:pt x="223742" y="5763"/>
                  <a:pt x="223742" y="12872"/>
                </a:cubicBezTo>
                <a:cubicBezTo>
                  <a:pt x="223742" y="19981"/>
                  <a:pt x="217979" y="25744"/>
                  <a:pt x="210871" y="25744"/>
                </a:cubicBezTo>
                <a:cubicBezTo>
                  <a:pt x="203763" y="25744"/>
                  <a:pt x="198000" y="19981"/>
                  <a:pt x="198000" y="12872"/>
                </a:cubicBezTo>
                <a:cubicBezTo>
                  <a:pt x="198000" y="5763"/>
                  <a:pt x="203763" y="0"/>
                  <a:pt x="210871" y="0"/>
                </a:cubicBezTo>
                <a:close/>
                <a:moveTo>
                  <a:pt x="12871" y="0"/>
                </a:moveTo>
                <a:cubicBezTo>
                  <a:pt x="19979" y="0"/>
                  <a:pt x="25742" y="5763"/>
                  <a:pt x="25742" y="12872"/>
                </a:cubicBezTo>
                <a:cubicBezTo>
                  <a:pt x="25742" y="19981"/>
                  <a:pt x="19979" y="25744"/>
                  <a:pt x="12871" y="25744"/>
                </a:cubicBezTo>
                <a:cubicBezTo>
                  <a:pt x="5763" y="25744"/>
                  <a:pt x="0" y="19981"/>
                  <a:pt x="0" y="12872"/>
                </a:cubicBezTo>
                <a:cubicBezTo>
                  <a:pt x="0" y="5763"/>
                  <a:pt x="5763" y="0"/>
                  <a:pt x="12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486149" y="3295650"/>
            <a:ext cx="6410325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algn="r"/>
            <a:endParaRPr kumimoji="1" lang="zh-CN" altLang="en-US" sz="4000" b="1" spc="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PA-文本框 4"/>
          <p:cNvSpPr txBox="1"/>
          <p:nvPr userDrawn="1">
            <p:custDataLst>
              <p:tags r:id="rId4"/>
            </p:custDataLst>
          </p:nvPr>
        </p:nvSpPr>
        <p:spPr>
          <a:xfrm>
            <a:off x="3758060" y="3558931"/>
            <a:ext cx="2206039" cy="311638"/>
          </a:xfrm>
          <a:custGeom>
            <a:avLst/>
            <a:gdLst/>
            <a:ahLst/>
            <a:cxnLst/>
            <a:rect l="l" t="t" r="r" b="b"/>
            <a:pathLst>
              <a:path w="2206039" h="311638">
                <a:moveTo>
                  <a:pt x="421084" y="56879"/>
                </a:moveTo>
                <a:cubicBezTo>
                  <a:pt x="393797" y="57391"/>
                  <a:pt x="371861" y="66712"/>
                  <a:pt x="355278" y="84840"/>
                </a:cubicBezTo>
                <a:cubicBezTo>
                  <a:pt x="338694" y="102968"/>
                  <a:pt x="330176" y="126832"/>
                  <a:pt x="329723" y="156432"/>
                </a:cubicBezTo>
                <a:cubicBezTo>
                  <a:pt x="330176" y="185622"/>
                  <a:pt x="338694" y="209178"/>
                  <a:pt x="355278" y="227102"/>
                </a:cubicBezTo>
                <a:cubicBezTo>
                  <a:pt x="371861" y="245025"/>
                  <a:pt x="393797" y="254243"/>
                  <a:pt x="421084" y="254755"/>
                </a:cubicBezTo>
                <a:cubicBezTo>
                  <a:pt x="448371" y="254243"/>
                  <a:pt x="470306" y="245025"/>
                  <a:pt x="486890" y="227102"/>
                </a:cubicBezTo>
                <a:cubicBezTo>
                  <a:pt x="503474" y="209178"/>
                  <a:pt x="511993" y="185622"/>
                  <a:pt x="512445" y="156432"/>
                </a:cubicBezTo>
                <a:cubicBezTo>
                  <a:pt x="511993" y="126832"/>
                  <a:pt x="503474" y="102968"/>
                  <a:pt x="486890" y="84840"/>
                </a:cubicBezTo>
                <a:cubicBezTo>
                  <a:pt x="470306" y="66712"/>
                  <a:pt x="448371" y="57391"/>
                  <a:pt x="421084" y="56879"/>
                </a:cubicBezTo>
                <a:close/>
                <a:moveTo>
                  <a:pt x="1709176" y="5324"/>
                </a:moveTo>
                <a:lnTo>
                  <a:pt x="1966747" y="5324"/>
                </a:lnTo>
                <a:lnTo>
                  <a:pt x="1966747" y="60156"/>
                </a:lnTo>
                <a:lnTo>
                  <a:pt x="1868859" y="60156"/>
                </a:lnTo>
                <a:lnTo>
                  <a:pt x="1868859" y="306311"/>
                </a:lnTo>
                <a:lnTo>
                  <a:pt x="1806654" y="306311"/>
                </a:lnTo>
                <a:lnTo>
                  <a:pt x="1806654" y="60156"/>
                </a:lnTo>
                <a:lnTo>
                  <a:pt x="1709176" y="60156"/>
                </a:lnTo>
                <a:close/>
                <a:moveTo>
                  <a:pt x="1189187" y="5324"/>
                </a:moveTo>
                <a:lnTo>
                  <a:pt x="1383684" y="5324"/>
                </a:lnTo>
                <a:lnTo>
                  <a:pt x="1383684" y="62204"/>
                </a:lnTo>
                <a:lnTo>
                  <a:pt x="1251801" y="62204"/>
                </a:lnTo>
                <a:lnTo>
                  <a:pt x="1251801" y="127377"/>
                </a:lnTo>
                <a:lnTo>
                  <a:pt x="1366072" y="127377"/>
                </a:lnTo>
                <a:lnTo>
                  <a:pt x="1366072" y="180161"/>
                </a:lnTo>
                <a:lnTo>
                  <a:pt x="1251801" y="180161"/>
                </a:lnTo>
                <a:lnTo>
                  <a:pt x="1251801" y="249431"/>
                </a:lnTo>
                <a:lnTo>
                  <a:pt x="1386960" y="249431"/>
                </a:lnTo>
                <a:lnTo>
                  <a:pt x="1386960" y="306311"/>
                </a:lnTo>
                <a:lnTo>
                  <a:pt x="1189187" y="306311"/>
                </a:lnTo>
                <a:close/>
                <a:moveTo>
                  <a:pt x="899551" y="5324"/>
                </a:moveTo>
                <a:lnTo>
                  <a:pt x="1157122" y="5324"/>
                </a:lnTo>
                <a:lnTo>
                  <a:pt x="1157122" y="60156"/>
                </a:lnTo>
                <a:lnTo>
                  <a:pt x="1059234" y="60156"/>
                </a:lnTo>
                <a:lnTo>
                  <a:pt x="1059234" y="306311"/>
                </a:lnTo>
                <a:lnTo>
                  <a:pt x="997029" y="306311"/>
                </a:lnTo>
                <a:lnTo>
                  <a:pt x="997029" y="60156"/>
                </a:lnTo>
                <a:lnTo>
                  <a:pt x="899551" y="60156"/>
                </a:lnTo>
                <a:close/>
                <a:moveTo>
                  <a:pt x="2090529" y="0"/>
                </a:moveTo>
                <a:cubicBezTo>
                  <a:pt x="2112178" y="110"/>
                  <a:pt x="2131978" y="2958"/>
                  <a:pt x="2149926" y="8542"/>
                </a:cubicBezTo>
                <a:cubicBezTo>
                  <a:pt x="2167874" y="14126"/>
                  <a:pt x="2183157" y="21781"/>
                  <a:pt x="2195774" y="31509"/>
                </a:cubicBezTo>
                <a:lnTo>
                  <a:pt x="2163445" y="83099"/>
                </a:lnTo>
                <a:cubicBezTo>
                  <a:pt x="2154330" y="75554"/>
                  <a:pt x="2143803" y="69340"/>
                  <a:pt x="2131862" y="64458"/>
                </a:cubicBezTo>
                <a:cubicBezTo>
                  <a:pt x="2119922" y="59576"/>
                  <a:pt x="2106007" y="57050"/>
                  <a:pt x="2090119" y="56879"/>
                </a:cubicBezTo>
                <a:cubicBezTo>
                  <a:pt x="2076672" y="56862"/>
                  <a:pt x="2066172" y="59559"/>
                  <a:pt x="2058616" y="64970"/>
                </a:cubicBezTo>
                <a:cubicBezTo>
                  <a:pt x="2051060" y="70382"/>
                  <a:pt x="2047218" y="78609"/>
                  <a:pt x="2047091" y="89654"/>
                </a:cubicBezTo>
                <a:cubicBezTo>
                  <a:pt x="2046629" y="98078"/>
                  <a:pt x="2050420" y="104889"/>
                  <a:pt x="2058462" y="110087"/>
                </a:cubicBezTo>
                <a:cubicBezTo>
                  <a:pt x="2066504" y="115284"/>
                  <a:pt x="2081564" y="119945"/>
                  <a:pt x="2103642" y="124067"/>
                </a:cubicBezTo>
                <a:cubicBezTo>
                  <a:pt x="2141949" y="132133"/>
                  <a:pt x="2168735" y="143552"/>
                  <a:pt x="2184002" y="158327"/>
                </a:cubicBezTo>
                <a:cubicBezTo>
                  <a:pt x="2199269" y="173101"/>
                  <a:pt x="2206603" y="191997"/>
                  <a:pt x="2206006" y="215016"/>
                </a:cubicBezTo>
                <a:cubicBezTo>
                  <a:pt x="2205692" y="244305"/>
                  <a:pt x="2195577" y="267626"/>
                  <a:pt x="2175662" y="284980"/>
                </a:cubicBezTo>
                <a:cubicBezTo>
                  <a:pt x="2155747" y="302333"/>
                  <a:pt x="2127916" y="311218"/>
                  <a:pt x="2092168" y="311635"/>
                </a:cubicBezTo>
                <a:cubicBezTo>
                  <a:pt x="2069093" y="311575"/>
                  <a:pt x="2047641" y="308114"/>
                  <a:pt x="2027811" y="301251"/>
                </a:cubicBezTo>
                <a:cubicBezTo>
                  <a:pt x="2007982" y="294389"/>
                  <a:pt x="1990533" y="284482"/>
                  <a:pt x="1975466" y="271533"/>
                </a:cubicBezTo>
                <a:lnTo>
                  <a:pt x="2009440" y="219523"/>
                </a:lnTo>
                <a:cubicBezTo>
                  <a:pt x="2019824" y="230311"/>
                  <a:pt x="2032619" y="238846"/>
                  <a:pt x="2047823" y="245128"/>
                </a:cubicBezTo>
                <a:cubicBezTo>
                  <a:pt x="2063026" y="251410"/>
                  <a:pt x="2078491" y="254619"/>
                  <a:pt x="2094217" y="254755"/>
                </a:cubicBezTo>
                <a:cubicBezTo>
                  <a:pt x="2110088" y="254721"/>
                  <a:pt x="2122296" y="251819"/>
                  <a:pt x="2130842" y="246050"/>
                </a:cubicBezTo>
                <a:cubicBezTo>
                  <a:pt x="2139388" y="240280"/>
                  <a:pt x="2143707" y="231847"/>
                  <a:pt x="2143801" y="220752"/>
                </a:cubicBezTo>
                <a:cubicBezTo>
                  <a:pt x="2144168" y="212080"/>
                  <a:pt x="2140053" y="204945"/>
                  <a:pt x="2131456" y="199346"/>
                </a:cubicBezTo>
                <a:cubicBezTo>
                  <a:pt x="2122859" y="193747"/>
                  <a:pt x="2107578" y="188865"/>
                  <a:pt x="2085611" y="184700"/>
                </a:cubicBezTo>
                <a:cubicBezTo>
                  <a:pt x="2047356" y="176276"/>
                  <a:pt x="2020774" y="164344"/>
                  <a:pt x="2005866" y="148904"/>
                </a:cubicBezTo>
                <a:cubicBezTo>
                  <a:pt x="1990957" y="133464"/>
                  <a:pt x="1983828" y="114670"/>
                  <a:pt x="1984477" y="92522"/>
                </a:cubicBezTo>
                <a:cubicBezTo>
                  <a:pt x="1984851" y="65017"/>
                  <a:pt x="1994436" y="42839"/>
                  <a:pt x="2013233" y="25989"/>
                </a:cubicBezTo>
                <a:cubicBezTo>
                  <a:pt x="2032030" y="9139"/>
                  <a:pt x="2057795" y="476"/>
                  <a:pt x="2090529" y="0"/>
                </a:cubicBezTo>
                <a:close/>
                <a:moveTo>
                  <a:pt x="1427312" y="0"/>
                </a:moveTo>
                <a:lnTo>
                  <a:pt x="1428949" y="0"/>
                </a:lnTo>
                <a:lnTo>
                  <a:pt x="1606706" y="173222"/>
                </a:lnTo>
                <a:lnTo>
                  <a:pt x="1606706" y="5324"/>
                </a:lnTo>
                <a:lnTo>
                  <a:pt x="1669319" y="5324"/>
                </a:lnTo>
                <a:lnTo>
                  <a:pt x="1669319" y="311635"/>
                </a:lnTo>
                <a:lnTo>
                  <a:pt x="1667682" y="311635"/>
                </a:lnTo>
                <a:lnTo>
                  <a:pt x="1489925" y="138414"/>
                </a:lnTo>
                <a:lnTo>
                  <a:pt x="1489925" y="306311"/>
                </a:lnTo>
                <a:lnTo>
                  <a:pt x="1427312" y="306311"/>
                </a:lnTo>
                <a:close/>
                <a:moveTo>
                  <a:pt x="617687" y="0"/>
                </a:moveTo>
                <a:lnTo>
                  <a:pt x="619324" y="0"/>
                </a:lnTo>
                <a:lnTo>
                  <a:pt x="797081" y="173222"/>
                </a:lnTo>
                <a:lnTo>
                  <a:pt x="797081" y="5324"/>
                </a:lnTo>
                <a:lnTo>
                  <a:pt x="859694" y="5324"/>
                </a:lnTo>
                <a:lnTo>
                  <a:pt x="859694" y="311635"/>
                </a:lnTo>
                <a:lnTo>
                  <a:pt x="858057" y="311635"/>
                </a:lnTo>
                <a:lnTo>
                  <a:pt x="680301" y="138414"/>
                </a:lnTo>
                <a:lnTo>
                  <a:pt x="680301" y="306311"/>
                </a:lnTo>
                <a:lnTo>
                  <a:pt x="617687" y="306311"/>
                </a:lnTo>
                <a:close/>
                <a:moveTo>
                  <a:pt x="421084" y="0"/>
                </a:moveTo>
                <a:cubicBezTo>
                  <a:pt x="450854" y="254"/>
                  <a:pt x="477341" y="7066"/>
                  <a:pt x="500546" y="20436"/>
                </a:cubicBezTo>
                <a:cubicBezTo>
                  <a:pt x="523750" y="33806"/>
                  <a:pt x="542039" y="52206"/>
                  <a:pt x="555411" y="75635"/>
                </a:cubicBezTo>
                <a:cubicBezTo>
                  <a:pt x="568783" y="99065"/>
                  <a:pt x="575606" y="125997"/>
                  <a:pt x="575878" y="156432"/>
                </a:cubicBezTo>
                <a:cubicBezTo>
                  <a:pt x="575606" y="186593"/>
                  <a:pt x="568783" y="213298"/>
                  <a:pt x="555411" y="236545"/>
                </a:cubicBezTo>
                <a:cubicBezTo>
                  <a:pt x="542039" y="259793"/>
                  <a:pt x="523750" y="278056"/>
                  <a:pt x="500546" y="291335"/>
                </a:cubicBezTo>
                <a:cubicBezTo>
                  <a:pt x="477341" y="304614"/>
                  <a:pt x="450854" y="311380"/>
                  <a:pt x="421084" y="311635"/>
                </a:cubicBezTo>
                <a:cubicBezTo>
                  <a:pt x="391190" y="311380"/>
                  <a:pt x="364677" y="304614"/>
                  <a:pt x="341546" y="291335"/>
                </a:cubicBezTo>
                <a:cubicBezTo>
                  <a:pt x="318415" y="278056"/>
                  <a:pt x="300223" y="259793"/>
                  <a:pt x="286969" y="236545"/>
                </a:cubicBezTo>
                <a:cubicBezTo>
                  <a:pt x="273716" y="213298"/>
                  <a:pt x="266960" y="186593"/>
                  <a:pt x="266700" y="156432"/>
                </a:cubicBezTo>
                <a:cubicBezTo>
                  <a:pt x="266960" y="125997"/>
                  <a:pt x="273716" y="99065"/>
                  <a:pt x="286969" y="75635"/>
                </a:cubicBezTo>
                <a:cubicBezTo>
                  <a:pt x="300223" y="52206"/>
                  <a:pt x="318415" y="33806"/>
                  <a:pt x="341546" y="20436"/>
                </a:cubicBezTo>
                <a:cubicBezTo>
                  <a:pt x="364677" y="7066"/>
                  <a:pt x="391190" y="254"/>
                  <a:pt x="421084" y="0"/>
                </a:cubicBezTo>
                <a:close/>
                <a:moveTo>
                  <a:pt x="154359" y="0"/>
                </a:moveTo>
                <a:cubicBezTo>
                  <a:pt x="177867" y="8"/>
                  <a:pt x="198328" y="3776"/>
                  <a:pt x="215744" y="11304"/>
                </a:cubicBezTo>
                <a:cubicBezTo>
                  <a:pt x="233159" y="18832"/>
                  <a:pt x="249013" y="30068"/>
                  <a:pt x="263306" y="45012"/>
                </a:cubicBezTo>
                <a:lnTo>
                  <a:pt x="223986" y="90473"/>
                </a:lnTo>
                <a:cubicBezTo>
                  <a:pt x="216017" y="80829"/>
                  <a:pt x="206255" y="72874"/>
                  <a:pt x="194702" y="66609"/>
                </a:cubicBezTo>
                <a:cubicBezTo>
                  <a:pt x="183148" y="60345"/>
                  <a:pt x="169701" y="57101"/>
                  <a:pt x="154359" y="56879"/>
                </a:cubicBezTo>
                <a:cubicBezTo>
                  <a:pt x="126362" y="57409"/>
                  <a:pt x="104228" y="66695"/>
                  <a:pt x="87956" y="84738"/>
                </a:cubicBezTo>
                <a:cubicBezTo>
                  <a:pt x="71684" y="102781"/>
                  <a:pt x="63373" y="126406"/>
                  <a:pt x="63023" y="155612"/>
                </a:cubicBezTo>
                <a:cubicBezTo>
                  <a:pt x="63373" y="184836"/>
                  <a:pt x="71684" y="208530"/>
                  <a:pt x="87956" y="226692"/>
                </a:cubicBezTo>
                <a:cubicBezTo>
                  <a:pt x="104228" y="244855"/>
                  <a:pt x="126362" y="254209"/>
                  <a:pt x="154359" y="254755"/>
                </a:cubicBezTo>
                <a:cubicBezTo>
                  <a:pt x="169914" y="254525"/>
                  <a:pt x="183549" y="251196"/>
                  <a:pt x="195265" y="244769"/>
                </a:cubicBezTo>
                <a:cubicBezTo>
                  <a:pt x="206980" y="238342"/>
                  <a:pt x="216827" y="230200"/>
                  <a:pt x="224806" y="220342"/>
                </a:cubicBezTo>
                <a:lnTo>
                  <a:pt x="263715" y="265804"/>
                </a:lnTo>
                <a:cubicBezTo>
                  <a:pt x="248817" y="282036"/>
                  <a:pt x="232331" y="293766"/>
                  <a:pt x="214259" y="300996"/>
                </a:cubicBezTo>
                <a:cubicBezTo>
                  <a:pt x="196186" y="308225"/>
                  <a:pt x="176220" y="311771"/>
                  <a:pt x="154359" y="311635"/>
                </a:cubicBezTo>
                <a:cubicBezTo>
                  <a:pt x="123957" y="311363"/>
                  <a:pt x="97208" y="304495"/>
                  <a:pt x="74110" y="291032"/>
                </a:cubicBezTo>
                <a:cubicBezTo>
                  <a:pt x="51013" y="277568"/>
                  <a:pt x="32944" y="259143"/>
                  <a:pt x="19904" y="235756"/>
                </a:cubicBezTo>
                <a:cubicBezTo>
                  <a:pt x="6864" y="212370"/>
                  <a:pt x="229" y="185655"/>
                  <a:pt x="0" y="155612"/>
                </a:cubicBezTo>
                <a:cubicBezTo>
                  <a:pt x="229" y="125704"/>
                  <a:pt x="6864" y="99085"/>
                  <a:pt x="19904" y="75757"/>
                </a:cubicBezTo>
                <a:cubicBezTo>
                  <a:pt x="32944" y="52428"/>
                  <a:pt x="51013" y="34039"/>
                  <a:pt x="74110" y="20588"/>
                </a:cubicBezTo>
                <a:cubicBezTo>
                  <a:pt x="97208" y="7137"/>
                  <a:pt x="123957" y="274"/>
                  <a:pt x="1543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200" b="1" dirty="0">
              <a:latin typeface="Radikal" pitchFamily="50" charset="0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2181225" y="2258768"/>
            <a:ext cx="3448050" cy="2600325"/>
          </a:xfrm>
          <a:custGeom>
            <a:avLst/>
            <a:gdLst>
              <a:gd name="connsiteX0" fmla="*/ 0 w 3448050"/>
              <a:gd name="connsiteY0" fmla="*/ 0 h 2600325"/>
              <a:gd name="connsiteX1" fmla="*/ 1819275 w 3448050"/>
              <a:gd name="connsiteY1" fmla="*/ 0 h 2600325"/>
              <a:gd name="connsiteX2" fmla="*/ 1819275 w 3448050"/>
              <a:gd name="connsiteY2" fmla="*/ 40162 h 2600325"/>
              <a:gd name="connsiteX3" fmla="*/ 50025 w 3448050"/>
              <a:gd name="connsiteY3" fmla="*/ 40162 h 2600325"/>
              <a:gd name="connsiteX4" fmla="*/ 50025 w 3448050"/>
              <a:gd name="connsiteY4" fmla="*/ 2560162 h 2600325"/>
              <a:gd name="connsiteX5" fmla="*/ 3398025 w 3448050"/>
              <a:gd name="connsiteY5" fmla="*/ 2560162 h 2600325"/>
              <a:gd name="connsiteX6" fmla="*/ 3398025 w 3448050"/>
              <a:gd name="connsiteY6" fmla="*/ 1794119 h 2600325"/>
              <a:gd name="connsiteX7" fmla="*/ 3448050 w 3448050"/>
              <a:gd name="connsiteY7" fmla="*/ 1794119 h 2600325"/>
              <a:gd name="connsiteX8" fmla="*/ 3448050 w 3448050"/>
              <a:gd name="connsiteY8" fmla="*/ 2600325 h 2600325"/>
              <a:gd name="connsiteX9" fmla="*/ 0 w 3448050"/>
              <a:gd name="connsiteY9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48050" h="2600325">
                <a:moveTo>
                  <a:pt x="0" y="0"/>
                </a:moveTo>
                <a:lnTo>
                  <a:pt x="1819275" y="0"/>
                </a:lnTo>
                <a:lnTo>
                  <a:pt x="1819275" y="40162"/>
                </a:lnTo>
                <a:lnTo>
                  <a:pt x="50025" y="40162"/>
                </a:lnTo>
                <a:lnTo>
                  <a:pt x="50025" y="2560162"/>
                </a:lnTo>
                <a:lnTo>
                  <a:pt x="3398025" y="2560162"/>
                </a:lnTo>
                <a:lnTo>
                  <a:pt x="3398025" y="1794119"/>
                </a:lnTo>
                <a:lnTo>
                  <a:pt x="3448050" y="1794119"/>
                </a:lnTo>
                <a:lnTo>
                  <a:pt x="3448050" y="2600325"/>
                </a:lnTo>
                <a:lnTo>
                  <a:pt x="0" y="2600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-文本框 15"/>
          <p:cNvSpPr txBox="1"/>
          <p:nvPr userDrawn="1">
            <p:custDataLst>
              <p:tags r:id="rId5"/>
            </p:custDataLst>
          </p:nvPr>
        </p:nvSpPr>
        <p:spPr>
          <a:xfrm>
            <a:off x="2574998" y="1059345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538267" h="560556">
                <a:moveTo>
                  <a:pt x="246287" y="0"/>
                </a:moveTo>
                <a:lnTo>
                  <a:pt x="288636" y="0"/>
                </a:lnTo>
                <a:lnTo>
                  <a:pt x="288636" y="231801"/>
                </a:lnTo>
                <a:lnTo>
                  <a:pt x="538267" y="231801"/>
                </a:lnTo>
                <a:lnTo>
                  <a:pt x="538267" y="273034"/>
                </a:lnTo>
                <a:lnTo>
                  <a:pt x="288636" y="273034"/>
                </a:lnTo>
                <a:lnTo>
                  <a:pt x="288636" y="560556"/>
                </a:lnTo>
                <a:lnTo>
                  <a:pt x="246287" y="560556"/>
                </a:lnTo>
                <a:lnTo>
                  <a:pt x="246287" y="273034"/>
                </a:lnTo>
                <a:lnTo>
                  <a:pt x="0" y="273034"/>
                </a:lnTo>
                <a:lnTo>
                  <a:pt x="0" y="231801"/>
                </a:lnTo>
                <a:lnTo>
                  <a:pt x="246287" y="2318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800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4713123" y="1581406"/>
            <a:ext cx="1489510" cy="1862048"/>
          </a:xfr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500" b="1" spc="0">
                <a:solidFill>
                  <a:schemeClr val="bg1"/>
                </a:solidFill>
                <a:latin typeface="+mn-lt"/>
                <a:ea typeface="阿里巴巴普惠体 R" panose="00020600040101010101" pitchFamily="18" charset="-122"/>
                <a:sym typeface="Bahnschrift" panose="020B0502040204020203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3370941"/>
            <a:ext cx="2322287" cy="707886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000" b="1" spc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汉仪雅酷黑简" panose="00020600040101010101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团队介绍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人员, 笔记本电脑, 餐桌, 就坐&#10;&#10;描述已自动生成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20000">
                <a:schemeClr val="bg1">
                  <a:alpha val="9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347241"/>
            <a:ext cx="289367" cy="5954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70390" y="347241"/>
            <a:ext cx="103042" cy="5954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8" y="377171"/>
            <a:ext cx="8125201" cy="535544"/>
          </a:xfrm>
          <a:effectLst>
            <a:glow rad="304800">
              <a:schemeClr val="accent1">
                <a:alpha val="40000"/>
              </a:schemeClr>
            </a:glow>
          </a:effectLst>
        </p:spPr>
        <p:txBody>
          <a:bodyPr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Arial Black" panose="020B0A04020102020204" pitchFamily="34" charset="0"/>
              </a:rPr>
              <a:t>请给汇报内容输入标题</a:t>
            </a:r>
            <a:endParaRPr lang="en-US" altLang="zh-CN" sz="28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人员, 笔记本电脑, 餐桌, 就坐&#10;&#10;描述已自动生成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20000">
                <a:schemeClr val="bg1">
                  <a:alpha val="9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347241"/>
            <a:ext cx="289367" cy="5954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70390" y="347241"/>
            <a:ext cx="103042" cy="5954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8" y="377171"/>
            <a:ext cx="8125201" cy="535544"/>
          </a:xfrm>
          <a:effectLst>
            <a:glow rad="304800">
              <a:schemeClr val="accent1">
                <a:alpha val="40000"/>
              </a:schemeClr>
            </a:glow>
          </a:effectLst>
        </p:spPr>
        <p:txBody>
          <a:bodyPr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Arial Black" panose="020B0A04020102020204" pitchFamily="34" charset="0"/>
              </a:rPr>
              <a:t>请给汇报内容输入标题</a:t>
            </a:r>
            <a:endParaRPr lang="en-US" altLang="zh-CN" sz="28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koppt-连接线"/>
          <p:cNvCxnSpPr>
            <a:stCxn id="11" idx="6"/>
            <a:endCxn id="13" idx="2"/>
          </p:cNvCxnSpPr>
          <p:nvPr userDrawn="1"/>
        </p:nvCxnSpPr>
        <p:spPr>
          <a:xfrm>
            <a:off x="1321698" y="5334116"/>
            <a:ext cx="9548605" cy="2117"/>
          </a:xfrm>
          <a:prstGeom prst="line">
            <a:avLst/>
          </a:prstGeom>
          <a:ln w="25400" cap="flat">
            <a:solidFill>
              <a:srgbClr val="C0C0C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koppt-圆形"/>
          <p:cNvSpPr/>
          <p:nvPr userDrawn="1"/>
        </p:nvSpPr>
        <p:spPr>
          <a:xfrm>
            <a:off x="392730" y="4869632"/>
            <a:ext cx="928968" cy="9289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koppt-三角形"/>
          <p:cNvSpPr/>
          <p:nvPr userDrawn="1"/>
        </p:nvSpPr>
        <p:spPr>
          <a:xfrm rot="5400000">
            <a:off x="709986" y="5155421"/>
            <a:ext cx="372597" cy="3212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koppt-圆形"/>
          <p:cNvSpPr/>
          <p:nvPr userDrawn="1"/>
        </p:nvSpPr>
        <p:spPr>
          <a:xfrm>
            <a:off x="10870303" y="4869632"/>
            <a:ext cx="928968" cy="928968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koppt-矩形"/>
          <p:cNvSpPr/>
          <p:nvPr userDrawn="1"/>
        </p:nvSpPr>
        <p:spPr>
          <a:xfrm>
            <a:off x="11195983" y="5193211"/>
            <a:ext cx="317493" cy="317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koppt-文本框"/>
          <p:cNvSpPr/>
          <p:nvPr userDrawn="1"/>
        </p:nvSpPr>
        <p:spPr>
          <a:xfrm>
            <a:off x="559696" y="591979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开始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6" name="koppt-文本框"/>
          <p:cNvSpPr/>
          <p:nvPr userDrawn="1"/>
        </p:nvSpPr>
        <p:spPr>
          <a:xfrm>
            <a:off x="11037269" y="591979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结束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7" name="koppt-圆点"/>
          <p:cNvSpPr/>
          <p:nvPr userDrawn="1"/>
        </p:nvSpPr>
        <p:spPr>
          <a:xfrm>
            <a:off x="2028851" y="5195312"/>
            <a:ext cx="277608" cy="2776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8" name="koppt-连接线"/>
          <p:cNvCxnSpPr/>
          <p:nvPr userDrawn="1"/>
        </p:nvCxnSpPr>
        <p:spPr>
          <a:xfrm rot="16200000" flipH="1">
            <a:off x="996834" y="4013405"/>
            <a:ext cx="2351140" cy="11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oppt-圆点"/>
          <p:cNvSpPr/>
          <p:nvPr userDrawn="1"/>
        </p:nvSpPr>
        <p:spPr>
          <a:xfrm>
            <a:off x="6715601" y="5195312"/>
            <a:ext cx="277608" cy="277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0" name="koppt-连接线"/>
          <p:cNvCxnSpPr/>
          <p:nvPr userDrawn="1"/>
        </p:nvCxnSpPr>
        <p:spPr>
          <a:xfrm rot="16200000" flipH="1">
            <a:off x="5683584" y="4013405"/>
            <a:ext cx="2351140" cy="11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oppt-圆点"/>
          <p:cNvSpPr/>
          <p:nvPr userDrawn="1"/>
        </p:nvSpPr>
        <p:spPr>
          <a:xfrm>
            <a:off x="4371294" y="5195312"/>
            <a:ext cx="277608" cy="277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2" name="koppt-连接线"/>
          <p:cNvCxnSpPr/>
          <p:nvPr userDrawn="1"/>
        </p:nvCxnSpPr>
        <p:spPr>
          <a:xfrm rot="5400000">
            <a:off x="3890903" y="4574661"/>
            <a:ext cx="1238259" cy="21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oppt-圆点"/>
          <p:cNvSpPr/>
          <p:nvPr userDrawn="1"/>
        </p:nvSpPr>
        <p:spPr>
          <a:xfrm>
            <a:off x="9058045" y="5195312"/>
            <a:ext cx="277608" cy="277608"/>
          </a:xfrm>
          <a:prstGeom prst="ellipse">
            <a:avLst/>
          </a:prstGeom>
          <a:solidFill>
            <a:schemeClr val="accent4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4" name="koppt-连接线"/>
          <p:cNvCxnSpPr/>
          <p:nvPr userDrawn="1"/>
        </p:nvCxnSpPr>
        <p:spPr>
          <a:xfrm rot="5400000">
            <a:off x="8577654" y="4574661"/>
            <a:ext cx="1238259" cy="211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koppt-泪滴形"/>
          <p:cNvSpPr/>
          <p:nvPr userDrawn="1"/>
        </p:nvSpPr>
        <p:spPr>
          <a:xfrm rot="8100000">
            <a:off x="1823956" y="1848970"/>
            <a:ext cx="708641" cy="708641"/>
          </a:xfrm>
          <a:prstGeom prst="teardrop">
            <a:avLst>
              <a:gd name="adj" fmla="val 1316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6" name="koppt-泪滴形"/>
          <p:cNvSpPr/>
          <p:nvPr userDrawn="1"/>
        </p:nvSpPr>
        <p:spPr>
          <a:xfrm rot="8100000">
            <a:off x="6498960" y="1828829"/>
            <a:ext cx="708641" cy="708641"/>
          </a:xfrm>
          <a:prstGeom prst="teardrop">
            <a:avLst>
              <a:gd name="adj" fmla="val 13161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7" name="koppt-泪滴形"/>
          <p:cNvSpPr/>
          <p:nvPr userDrawn="1"/>
        </p:nvSpPr>
        <p:spPr>
          <a:xfrm rot="8100000">
            <a:off x="4159400" y="2951328"/>
            <a:ext cx="708641" cy="708641"/>
          </a:xfrm>
          <a:prstGeom prst="teardrop">
            <a:avLst>
              <a:gd name="adj" fmla="val 1316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8" name="koppt-泪滴形"/>
          <p:cNvSpPr/>
          <p:nvPr userDrawn="1"/>
        </p:nvSpPr>
        <p:spPr>
          <a:xfrm rot="8100000">
            <a:off x="8841404" y="2927766"/>
            <a:ext cx="708641" cy="708641"/>
          </a:xfrm>
          <a:prstGeom prst="teardrop">
            <a:avLst>
              <a:gd name="adj" fmla="val 13161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9" name="koppt-图标"/>
          <p:cNvSpPr/>
          <p:nvPr userDrawn="1"/>
        </p:nvSpPr>
        <p:spPr bwMode="auto">
          <a:xfrm>
            <a:off x="9031709" y="3077068"/>
            <a:ext cx="328030" cy="410037"/>
          </a:xfrm>
          <a:custGeom>
            <a:avLst/>
            <a:gdLst>
              <a:gd name="connsiteX0" fmla="*/ 6694 w 328030"/>
              <a:gd name="connsiteY0" fmla="*/ 272265 h 410037"/>
              <a:gd name="connsiteX1" fmla="*/ 164015 w 328030"/>
              <a:gd name="connsiteY1" fmla="*/ 326030 h 410037"/>
              <a:gd name="connsiteX2" fmla="*/ 321335 w 328030"/>
              <a:gd name="connsiteY2" fmla="*/ 272265 h 410037"/>
              <a:gd name="connsiteX3" fmla="*/ 328030 w 328030"/>
              <a:gd name="connsiteY3" fmla="*/ 289067 h 410037"/>
              <a:gd name="connsiteX4" fmla="*/ 328030 w 328030"/>
              <a:gd name="connsiteY4" fmla="*/ 339471 h 410037"/>
              <a:gd name="connsiteX5" fmla="*/ 164015 w 328030"/>
              <a:gd name="connsiteY5" fmla="*/ 410037 h 410037"/>
              <a:gd name="connsiteX6" fmla="*/ 0 w 328030"/>
              <a:gd name="connsiteY6" fmla="*/ 339471 h 410037"/>
              <a:gd name="connsiteX7" fmla="*/ 0 w 328030"/>
              <a:gd name="connsiteY7" fmla="*/ 289067 h 410037"/>
              <a:gd name="connsiteX8" fmla="*/ 6694 w 328030"/>
              <a:gd name="connsiteY8" fmla="*/ 272265 h 410037"/>
              <a:gd name="connsiteX9" fmla="*/ 6694 w 328030"/>
              <a:gd name="connsiteY9" fmla="*/ 173856 h 410037"/>
              <a:gd name="connsiteX10" fmla="*/ 164015 w 328030"/>
              <a:gd name="connsiteY10" fmla="*/ 224291 h 410037"/>
              <a:gd name="connsiteX11" fmla="*/ 321335 w 328030"/>
              <a:gd name="connsiteY11" fmla="*/ 173856 h 410037"/>
              <a:gd name="connsiteX12" fmla="*/ 328030 w 328030"/>
              <a:gd name="connsiteY12" fmla="*/ 187305 h 410037"/>
              <a:gd name="connsiteX13" fmla="*/ 328030 w 328030"/>
              <a:gd name="connsiteY13" fmla="*/ 237740 h 410037"/>
              <a:gd name="connsiteX14" fmla="*/ 164015 w 328030"/>
              <a:gd name="connsiteY14" fmla="*/ 308349 h 410037"/>
              <a:gd name="connsiteX15" fmla="*/ 0 w 328030"/>
              <a:gd name="connsiteY15" fmla="*/ 237740 h 410037"/>
              <a:gd name="connsiteX16" fmla="*/ 0 w 328030"/>
              <a:gd name="connsiteY16" fmla="*/ 187305 h 410037"/>
              <a:gd name="connsiteX17" fmla="*/ 6694 w 328030"/>
              <a:gd name="connsiteY17" fmla="*/ 173856 h 410037"/>
              <a:gd name="connsiteX18" fmla="*/ 6694 w 328030"/>
              <a:gd name="connsiteY18" fmla="*/ 72166 h 410037"/>
              <a:gd name="connsiteX19" fmla="*/ 164015 w 328030"/>
              <a:gd name="connsiteY19" fmla="*/ 122601 h 410037"/>
              <a:gd name="connsiteX20" fmla="*/ 321335 w 328030"/>
              <a:gd name="connsiteY20" fmla="*/ 72166 h 410037"/>
              <a:gd name="connsiteX21" fmla="*/ 328030 w 328030"/>
              <a:gd name="connsiteY21" fmla="*/ 88977 h 410037"/>
              <a:gd name="connsiteX22" fmla="*/ 328030 w 328030"/>
              <a:gd name="connsiteY22" fmla="*/ 136050 h 410037"/>
              <a:gd name="connsiteX23" fmla="*/ 164015 w 328030"/>
              <a:gd name="connsiteY23" fmla="*/ 206659 h 410037"/>
              <a:gd name="connsiteX24" fmla="*/ 0 w 328030"/>
              <a:gd name="connsiteY24" fmla="*/ 136050 h 410037"/>
              <a:gd name="connsiteX25" fmla="*/ 0 w 328030"/>
              <a:gd name="connsiteY25" fmla="*/ 88977 h 410037"/>
              <a:gd name="connsiteX26" fmla="*/ 6694 w 328030"/>
              <a:gd name="connsiteY26" fmla="*/ 72166 h 410037"/>
              <a:gd name="connsiteX27" fmla="*/ 164016 w 328030"/>
              <a:gd name="connsiteY27" fmla="*/ 0 h 410037"/>
              <a:gd name="connsiteX28" fmla="*/ 321471 w 328030"/>
              <a:gd name="connsiteY28" fmla="*/ 52485 h 410037"/>
              <a:gd name="connsiteX29" fmla="*/ 164016 w 328030"/>
              <a:gd name="connsiteY29" fmla="*/ 104970 h 410037"/>
              <a:gd name="connsiteX30" fmla="*/ 6561 w 328030"/>
              <a:gd name="connsiteY30" fmla="*/ 52485 h 410037"/>
              <a:gd name="connsiteX31" fmla="*/ 164016 w 328030"/>
              <a:gd name="connsiteY31" fmla="*/ 0 h 41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8030" h="410037">
                <a:moveTo>
                  <a:pt x="6694" y="272265"/>
                </a:moveTo>
                <a:cubicBezTo>
                  <a:pt x="23431" y="302508"/>
                  <a:pt x="87028" y="326030"/>
                  <a:pt x="164015" y="326030"/>
                </a:cubicBezTo>
                <a:cubicBezTo>
                  <a:pt x="241002" y="326030"/>
                  <a:pt x="304599" y="302508"/>
                  <a:pt x="321335" y="272265"/>
                </a:cubicBezTo>
                <a:cubicBezTo>
                  <a:pt x="324683" y="278986"/>
                  <a:pt x="328030" y="282346"/>
                  <a:pt x="328030" y="289067"/>
                </a:cubicBezTo>
                <a:cubicBezTo>
                  <a:pt x="328030" y="289067"/>
                  <a:pt x="328030" y="289067"/>
                  <a:pt x="328030" y="339471"/>
                </a:cubicBezTo>
                <a:cubicBezTo>
                  <a:pt x="328030" y="376434"/>
                  <a:pt x="254391" y="410037"/>
                  <a:pt x="164015" y="410037"/>
                </a:cubicBezTo>
                <a:cubicBezTo>
                  <a:pt x="73639" y="410037"/>
                  <a:pt x="0" y="376434"/>
                  <a:pt x="0" y="339471"/>
                </a:cubicBezTo>
                <a:cubicBezTo>
                  <a:pt x="0" y="339471"/>
                  <a:pt x="0" y="339471"/>
                  <a:pt x="0" y="289067"/>
                </a:cubicBezTo>
                <a:cubicBezTo>
                  <a:pt x="0" y="282346"/>
                  <a:pt x="3347" y="278986"/>
                  <a:pt x="6694" y="272265"/>
                </a:cubicBezTo>
                <a:close/>
                <a:moveTo>
                  <a:pt x="6694" y="173856"/>
                </a:moveTo>
                <a:cubicBezTo>
                  <a:pt x="23431" y="204117"/>
                  <a:pt x="87028" y="224291"/>
                  <a:pt x="164015" y="224291"/>
                </a:cubicBezTo>
                <a:cubicBezTo>
                  <a:pt x="241002" y="224291"/>
                  <a:pt x="304599" y="204117"/>
                  <a:pt x="321335" y="173856"/>
                </a:cubicBezTo>
                <a:cubicBezTo>
                  <a:pt x="324683" y="177218"/>
                  <a:pt x="328030" y="183943"/>
                  <a:pt x="328030" y="187305"/>
                </a:cubicBezTo>
                <a:cubicBezTo>
                  <a:pt x="328030" y="187305"/>
                  <a:pt x="328030" y="187305"/>
                  <a:pt x="328030" y="237740"/>
                </a:cubicBezTo>
                <a:cubicBezTo>
                  <a:pt x="328030" y="278088"/>
                  <a:pt x="254391" y="308349"/>
                  <a:pt x="164015" y="308349"/>
                </a:cubicBezTo>
                <a:cubicBezTo>
                  <a:pt x="73639" y="308349"/>
                  <a:pt x="0" y="278088"/>
                  <a:pt x="0" y="237740"/>
                </a:cubicBezTo>
                <a:cubicBezTo>
                  <a:pt x="0" y="237740"/>
                  <a:pt x="0" y="237740"/>
                  <a:pt x="0" y="187305"/>
                </a:cubicBezTo>
                <a:cubicBezTo>
                  <a:pt x="0" y="183943"/>
                  <a:pt x="3347" y="177218"/>
                  <a:pt x="6694" y="173856"/>
                </a:cubicBezTo>
                <a:close/>
                <a:moveTo>
                  <a:pt x="6694" y="72166"/>
                </a:moveTo>
                <a:cubicBezTo>
                  <a:pt x="10042" y="99064"/>
                  <a:pt x="76987" y="122601"/>
                  <a:pt x="164015" y="122601"/>
                </a:cubicBezTo>
                <a:cubicBezTo>
                  <a:pt x="251043" y="122601"/>
                  <a:pt x="317988" y="99064"/>
                  <a:pt x="321335" y="72166"/>
                </a:cubicBezTo>
                <a:cubicBezTo>
                  <a:pt x="324683" y="75528"/>
                  <a:pt x="328030" y="82253"/>
                  <a:pt x="328030" y="88977"/>
                </a:cubicBezTo>
                <a:cubicBezTo>
                  <a:pt x="328030" y="88977"/>
                  <a:pt x="328030" y="88977"/>
                  <a:pt x="328030" y="136050"/>
                </a:cubicBezTo>
                <a:cubicBezTo>
                  <a:pt x="328030" y="176398"/>
                  <a:pt x="254391" y="206659"/>
                  <a:pt x="164015" y="206659"/>
                </a:cubicBezTo>
                <a:cubicBezTo>
                  <a:pt x="73639" y="206659"/>
                  <a:pt x="0" y="176398"/>
                  <a:pt x="0" y="136050"/>
                </a:cubicBezTo>
                <a:cubicBezTo>
                  <a:pt x="0" y="136050"/>
                  <a:pt x="0" y="136050"/>
                  <a:pt x="0" y="88977"/>
                </a:cubicBezTo>
                <a:cubicBezTo>
                  <a:pt x="0" y="82253"/>
                  <a:pt x="3347" y="75528"/>
                  <a:pt x="6694" y="72166"/>
                </a:cubicBezTo>
                <a:close/>
                <a:moveTo>
                  <a:pt x="164016" y="0"/>
                </a:moveTo>
                <a:cubicBezTo>
                  <a:pt x="250976" y="0"/>
                  <a:pt x="321471" y="23498"/>
                  <a:pt x="321471" y="52485"/>
                </a:cubicBezTo>
                <a:cubicBezTo>
                  <a:pt x="321471" y="81472"/>
                  <a:pt x="250976" y="104970"/>
                  <a:pt x="164016" y="104970"/>
                </a:cubicBezTo>
                <a:cubicBezTo>
                  <a:pt x="77056" y="104970"/>
                  <a:pt x="6561" y="81472"/>
                  <a:pt x="6561" y="52485"/>
                </a:cubicBezTo>
                <a:cubicBezTo>
                  <a:pt x="6561" y="23498"/>
                  <a:pt x="77056" y="0"/>
                  <a:pt x="1640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noAutofit/>
          </a:bodyPr>
          <a:lstStyle/>
          <a:p>
            <a:endParaRPr lang="en-US" sz="3200"/>
          </a:p>
        </p:txBody>
      </p:sp>
      <p:sp>
        <p:nvSpPr>
          <p:cNvPr id="30" name="koppt-图标"/>
          <p:cNvSpPr>
            <a:spLocks noEditPoints="1"/>
          </p:cNvSpPr>
          <p:nvPr userDrawn="1"/>
        </p:nvSpPr>
        <p:spPr bwMode="auto">
          <a:xfrm>
            <a:off x="6607051" y="2015504"/>
            <a:ext cx="492459" cy="33529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1" name="koppt-图标"/>
          <p:cNvSpPr>
            <a:spLocks noEditPoints="1"/>
          </p:cNvSpPr>
          <p:nvPr userDrawn="1"/>
        </p:nvSpPr>
        <p:spPr bwMode="auto">
          <a:xfrm>
            <a:off x="2039052" y="1999445"/>
            <a:ext cx="278449" cy="407691"/>
          </a:xfrm>
          <a:custGeom>
            <a:avLst/>
            <a:gdLst>
              <a:gd name="T0" fmla="*/ 109 w 112"/>
              <a:gd name="T1" fmla="*/ 41 h 163"/>
              <a:gd name="T2" fmla="*/ 107 w 112"/>
              <a:gd name="T3" fmla="*/ 34 h 163"/>
              <a:gd name="T4" fmla="*/ 55 w 112"/>
              <a:gd name="T5" fmla="*/ 0 h 163"/>
              <a:gd name="T6" fmla="*/ 0 w 112"/>
              <a:gd name="T7" fmla="*/ 51 h 163"/>
              <a:gd name="T8" fmla="*/ 0 w 112"/>
              <a:gd name="T9" fmla="*/ 57 h 163"/>
              <a:gd name="T10" fmla="*/ 0 w 112"/>
              <a:gd name="T11" fmla="*/ 62 h 163"/>
              <a:gd name="T12" fmla="*/ 24 w 112"/>
              <a:gd name="T13" fmla="*/ 111 h 163"/>
              <a:gd name="T14" fmla="*/ 56 w 112"/>
              <a:gd name="T15" fmla="*/ 163 h 163"/>
              <a:gd name="T16" fmla="*/ 75 w 112"/>
              <a:gd name="T17" fmla="*/ 130 h 163"/>
              <a:gd name="T18" fmla="*/ 81 w 112"/>
              <a:gd name="T19" fmla="*/ 120 h 163"/>
              <a:gd name="T20" fmla="*/ 85 w 112"/>
              <a:gd name="T21" fmla="*/ 114 h 163"/>
              <a:gd name="T22" fmla="*/ 112 w 112"/>
              <a:gd name="T23" fmla="*/ 58 h 163"/>
              <a:gd name="T24" fmla="*/ 112 w 112"/>
              <a:gd name="T25" fmla="*/ 50 h 163"/>
              <a:gd name="T26" fmla="*/ 109 w 112"/>
              <a:gd name="T27" fmla="*/ 41 h 163"/>
              <a:gd name="T28" fmla="*/ 56 w 112"/>
              <a:gd name="T29" fmla="*/ 75 h 163"/>
              <a:gd name="T30" fmla="*/ 36 w 112"/>
              <a:gd name="T31" fmla="*/ 62 h 163"/>
              <a:gd name="T32" fmla="*/ 36 w 112"/>
              <a:gd name="T33" fmla="*/ 57 h 163"/>
              <a:gd name="T34" fmla="*/ 36 w 112"/>
              <a:gd name="T35" fmla="*/ 52 h 163"/>
              <a:gd name="T36" fmla="*/ 56 w 112"/>
              <a:gd name="T37" fmla="*/ 34 h 163"/>
              <a:gd name="T38" fmla="*/ 77 w 112"/>
              <a:gd name="T39" fmla="*/ 55 h 163"/>
              <a:gd name="T40" fmla="*/ 56 w 112"/>
              <a:gd name="T41" fmla="*/ 7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" h="163">
                <a:moveTo>
                  <a:pt x="109" y="41"/>
                </a:moveTo>
                <a:cubicBezTo>
                  <a:pt x="109" y="38"/>
                  <a:pt x="108" y="36"/>
                  <a:pt x="107" y="34"/>
                </a:cubicBezTo>
                <a:cubicBezTo>
                  <a:pt x="96" y="9"/>
                  <a:pt x="74" y="0"/>
                  <a:pt x="55" y="0"/>
                </a:cubicBezTo>
                <a:cubicBezTo>
                  <a:pt x="30" y="0"/>
                  <a:pt x="3" y="16"/>
                  <a:pt x="0" y="51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8"/>
                  <a:pt x="0" y="60"/>
                  <a:pt x="0" y="62"/>
                </a:cubicBezTo>
                <a:cubicBezTo>
                  <a:pt x="2" y="78"/>
                  <a:pt x="15" y="95"/>
                  <a:pt x="24" y="111"/>
                </a:cubicBezTo>
                <a:cubicBezTo>
                  <a:pt x="35" y="129"/>
                  <a:pt x="45" y="146"/>
                  <a:pt x="56" y="163"/>
                </a:cubicBezTo>
                <a:cubicBezTo>
                  <a:pt x="62" y="152"/>
                  <a:pt x="69" y="141"/>
                  <a:pt x="75" y="130"/>
                </a:cubicBezTo>
                <a:cubicBezTo>
                  <a:pt x="77" y="127"/>
                  <a:pt x="79" y="123"/>
                  <a:pt x="81" y="120"/>
                </a:cubicBezTo>
                <a:cubicBezTo>
                  <a:pt x="82" y="118"/>
                  <a:pt x="84" y="116"/>
                  <a:pt x="85" y="114"/>
                </a:cubicBezTo>
                <a:cubicBezTo>
                  <a:pt x="96" y="96"/>
                  <a:pt x="112" y="76"/>
                  <a:pt x="112" y="58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48"/>
                  <a:pt x="110" y="41"/>
                  <a:pt x="109" y="41"/>
                </a:cubicBezTo>
                <a:close/>
                <a:moveTo>
                  <a:pt x="56" y="75"/>
                </a:moveTo>
                <a:cubicBezTo>
                  <a:pt x="48" y="75"/>
                  <a:pt x="40" y="72"/>
                  <a:pt x="36" y="62"/>
                </a:cubicBezTo>
                <a:cubicBezTo>
                  <a:pt x="36" y="60"/>
                  <a:pt x="36" y="57"/>
                  <a:pt x="36" y="57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40"/>
                  <a:pt x="47" y="34"/>
                  <a:pt x="56" y="34"/>
                </a:cubicBezTo>
                <a:cubicBezTo>
                  <a:pt x="68" y="34"/>
                  <a:pt x="77" y="43"/>
                  <a:pt x="77" y="55"/>
                </a:cubicBezTo>
                <a:cubicBezTo>
                  <a:pt x="77" y="66"/>
                  <a:pt x="67" y="75"/>
                  <a:pt x="56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koppt-图标"/>
          <p:cNvSpPr>
            <a:spLocks noChangeAspect="1" noEditPoints="1"/>
          </p:cNvSpPr>
          <p:nvPr userDrawn="1"/>
        </p:nvSpPr>
        <p:spPr bwMode="auto">
          <a:xfrm>
            <a:off x="4327415" y="3200407"/>
            <a:ext cx="396000" cy="310784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j-ea"/>
              <a:ea typeface="+mj-ea"/>
            </a:endParaRP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1" hasCustomPrompt="1"/>
          </p:nvPr>
        </p:nvSpPr>
        <p:spPr>
          <a:xfrm>
            <a:off x="1832668" y="5653142"/>
            <a:ext cx="691215" cy="338554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defRPr>
            </a:lvl1pPr>
          </a:lstStyle>
          <a:p>
            <a:pPr marL="0" lvl="0"/>
            <a:r>
              <a:rPr lang="en-US" altLang="zh-CN" dirty="0"/>
              <a:t>2023</a:t>
            </a:r>
            <a:endParaRPr lang="en-US" altLang="zh-CN" dirty="0"/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2" hasCustomPrompt="1"/>
          </p:nvPr>
        </p:nvSpPr>
        <p:spPr>
          <a:xfrm>
            <a:off x="4163365" y="5653142"/>
            <a:ext cx="691215" cy="338554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defRPr>
            </a:lvl1pPr>
          </a:lstStyle>
          <a:p>
            <a:pPr marL="0" lvl="0"/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13" hasCustomPrompt="1"/>
          </p:nvPr>
        </p:nvSpPr>
        <p:spPr>
          <a:xfrm>
            <a:off x="6492904" y="5653142"/>
            <a:ext cx="691215" cy="338554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defRPr>
            </a:lvl1pPr>
          </a:lstStyle>
          <a:p>
            <a:pPr marL="0" lvl="0"/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14" hasCustomPrompt="1"/>
          </p:nvPr>
        </p:nvSpPr>
        <p:spPr>
          <a:xfrm>
            <a:off x="8820492" y="5653142"/>
            <a:ext cx="691215" cy="338554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defRPr>
            </a:lvl1pPr>
          </a:lstStyle>
          <a:p>
            <a:pPr marL="0" lvl="0"/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2257084" y="2654707"/>
            <a:ext cx="1876429" cy="458459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baseline="0">
                <a:solidFill>
                  <a:srgbClr val="FF7111"/>
                </a:solidFill>
              </a:defRPr>
            </a:lvl1pPr>
          </a:lstStyle>
          <a:p>
            <a:pPr lvl="0"/>
            <a:r>
              <a:rPr lang="zh-CN" altLang="en-US" dirty="0"/>
              <a:t>添加标题及文字</a:t>
            </a:r>
            <a:endParaRPr lang="en-US" altLang="zh-CN" dirty="0"/>
          </a:p>
        </p:txBody>
      </p:sp>
      <p:sp>
        <p:nvSpPr>
          <p:cNvPr id="48" name="文本占位符 46"/>
          <p:cNvSpPr>
            <a:spLocks noGrp="1"/>
          </p:cNvSpPr>
          <p:nvPr>
            <p:ph type="body" sz="quarter" idx="16" hasCustomPrompt="1"/>
          </p:nvPr>
        </p:nvSpPr>
        <p:spPr>
          <a:xfrm>
            <a:off x="4660263" y="3677805"/>
            <a:ext cx="1876429" cy="458459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baseline="0">
                <a:solidFill>
                  <a:srgbClr val="E94E43"/>
                </a:solidFill>
              </a:defRPr>
            </a:lvl1pPr>
          </a:lstStyle>
          <a:p>
            <a:pPr lvl="0"/>
            <a:r>
              <a:rPr lang="zh-CN" altLang="en-US" dirty="0"/>
              <a:t>添加标题及文字</a:t>
            </a:r>
            <a:endParaRPr lang="en-US" altLang="zh-CN" dirty="0"/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6944063" y="2611929"/>
            <a:ext cx="1876429" cy="458459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baseline="0">
                <a:solidFill>
                  <a:srgbClr val="172B8C"/>
                </a:solidFill>
              </a:defRPr>
            </a:lvl1pPr>
          </a:lstStyle>
          <a:p>
            <a:pPr lvl="0"/>
            <a:r>
              <a:rPr lang="zh-CN" altLang="en-US" dirty="0"/>
              <a:t>添加标题及文字</a:t>
            </a:r>
            <a:endParaRPr lang="en-US" altLang="zh-CN" dirty="0"/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9317459" y="3699633"/>
            <a:ext cx="1876429" cy="458459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baseline="0">
                <a:solidFill>
                  <a:srgbClr val="2CA594"/>
                </a:solidFill>
              </a:defRPr>
            </a:lvl1pPr>
          </a:lstStyle>
          <a:p>
            <a:pPr lvl="0"/>
            <a:r>
              <a:rPr lang="zh-CN" altLang="en-US" dirty="0"/>
              <a:t>添加标题及文字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4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平行四边形 6"/>
          <p:cNvSpPr/>
          <p:nvPr userDrawn="1"/>
        </p:nvSpPr>
        <p:spPr>
          <a:xfrm>
            <a:off x="3641891" y="1648493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5905667" y="0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4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7792148" y="983872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5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9744094" y="3125752"/>
            <a:ext cx="2447906" cy="3732249"/>
          </a:xfrm>
          <a:custGeom>
            <a:avLst/>
            <a:gdLst>
              <a:gd name="connsiteX0" fmla="*/ 575943 w 2447906"/>
              <a:gd name="connsiteY0" fmla="*/ 0 h 3732249"/>
              <a:gd name="connsiteX1" fmla="*/ 2447906 w 2447906"/>
              <a:gd name="connsiteY1" fmla="*/ 0 h 3732249"/>
              <a:gd name="connsiteX2" fmla="*/ 1871963 w 2447906"/>
              <a:gd name="connsiteY2" fmla="*/ 3732249 h 3732249"/>
              <a:gd name="connsiteX3" fmla="*/ 0 w 2447906"/>
              <a:gd name="connsiteY3" fmla="*/ 3732249 h 3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906" h="3732249">
                <a:moveTo>
                  <a:pt x="575943" y="0"/>
                </a:moveTo>
                <a:lnTo>
                  <a:pt x="2447906" y="0"/>
                </a:lnTo>
                <a:lnTo>
                  <a:pt x="1871963" y="3732249"/>
                </a:lnTo>
                <a:lnTo>
                  <a:pt x="0" y="3732249"/>
                </a:lnTo>
                <a:close/>
              </a:path>
            </a:pathLst>
          </a:custGeom>
          <a:blipFill>
            <a:blip r:embed="rId6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3641891" y="1648493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5905667" y="0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7792148" y="983872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9744094" y="3125752"/>
            <a:ext cx="2447906" cy="3732249"/>
          </a:xfrm>
          <a:custGeom>
            <a:avLst/>
            <a:gdLst>
              <a:gd name="connsiteX0" fmla="*/ 575943 w 2447906"/>
              <a:gd name="connsiteY0" fmla="*/ 0 h 3732249"/>
              <a:gd name="connsiteX1" fmla="*/ 2447906 w 2447906"/>
              <a:gd name="connsiteY1" fmla="*/ 0 h 3732249"/>
              <a:gd name="connsiteX2" fmla="*/ 1871963 w 2447906"/>
              <a:gd name="connsiteY2" fmla="*/ 3732249 h 3732249"/>
              <a:gd name="connsiteX3" fmla="*/ 0 w 2447906"/>
              <a:gd name="connsiteY3" fmla="*/ 3732249 h 3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906" h="3732249">
                <a:moveTo>
                  <a:pt x="575943" y="0"/>
                </a:moveTo>
                <a:lnTo>
                  <a:pt x="2447906" y="0"/>
                </a:lnTo>
                <a:lnTo>
                  <a:pt x="1871963" y="3732249"/>
                </a:lnTo>
                <a:lnTo>
                  <a:pt x="0" y="3732249"/>
                </a:ln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284178" y="1755092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01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080829" y="3225330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02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429954" y="1069715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03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54905" y="3225330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04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7"/>
            </p:custDataLst>
          </p:nvPr>
        </p:nvSpPr>
        <p:spPr>
          <a:xfrm>
            <a:off x="-296871" y="5531700"/>
            <a:ext cx="1609742" cy="511744"/>
          </a:xfrm>
          <a:custGeom>
            <a:avLst/>
            <a:gdLst>
              <a:gd name="connsiteX0" fmla="*/ 1596871 w 1609742"/>
              <a:gd name="connsiteY0" fmla="*/ 486000 h 511744"/>
              <a:gd name="connsiteX1" fmla="*/ 1609742 w 1609742"/>
              <a:gd name="connsiteY1" fmla="*/ 498872 h 511744"/>
              <a:gd name="connsiteX2" fmla="*/ 1596871 w 1609742"/>
              <a:gd name="connsiteY2" fmla="*/ 511744 h 511744"/>
              <a:gd name="connsiteX3" fmla="*/ 1584000 w 1609742"/>
              <a:gd name="connsiteY3" fmla="*/ 498872 h 511744"/>
              <a:gd name="connsiteX4" fmla="*/ 1596871 w 1609742"/>
              <a:gd name="connsiteY4" fmla="*/ 486000 h 511744"/>
              <a:gd name="connsiteX5" fmla="*/ 1398871 w 1609742"/>
              <a:gd name="connsiteY5" fmla="*/ 486000 h 511744"/>
              <a:gd name="connsiteX6" fmla="*/ 1411742 w 1609742"/>
              <a:gd name="connsiteY6" fmla="*/ 498872 h 511744"/>
              <a:gd name="connsiteX7" fmla="*/ 1398871 w 1609742"/>
              <a:gd name="connsiteY7" fmla="*/ 511744 h 511744"/>
              <a:gd name="connsiteX8" fmla="*/ 1386000 w 1609742"/>
              <a:gd name="connsiteY8" fmla="*/ 498872 h 511744"/>
              <a:gd name="connsiteX9" fmla="*/ 1398871 w 1609742"/>
              <a:gd name="connsiteY9" fmla="*/ 486000 h 511744"/>
              <a:gd name="connsiteX10" fmla="*/ 1200871 w 1609742"/>
              <a:gd name="connsiteY10" fmla="*/ 486000 h 511744"/>
              <a:gd name="connsiteX11" fmla="*/ 1213742 w 1609742"/>
              <a:gd name="connsiteY11" fmla="*/ 498872 h 511744"/>
              <a:gd name="connsiteX12" fmla="*/ 1200871 w 1609742"/>
              <a:gd name="connsiteY12" fmla="*/ 511744 h 511744"/>
              <a:gd name="connsiteX13" fmla="*/ 1188000 w 1609742"/>
              <a:gd name="connsiteY13" fmla="*/ 498872 h 511744"/>
              <a:gd name="connsiteX14" fmla="*/ 1200871 w 1609742"/>
              <a:gd name="connsiteY14" fmla="*/ 486000 h 511744"/>
              <a:gd name="connsiteX15" fmla="*/ 1002871 w 1609742"/>
              <a:gd name="connsiteY15" fmla="*/ 486000 h 511744"/>
              <a:gd name="connsiteX16" fmla="*/ 1015742 w 1609742"/>
              <a:gd name="connsiteY16" fmla="*/ 498872 h 511744"/>
              <a:gd name="connsiteX17" fmla="*/ 1002871 w 1609742"/>
              <a:gd name="connsiteY17" fmla="*/ 511744 h 511744"/>
              <a:gd name="connsiteX18" fmla="*/ 990000 w 1609742"/>
              <a:gd name="connsiteY18" fmla="*/ 498872 h 511744"/>
              <a:gd name="connsiteX19" fmla="*/ 1002871 w 1609742"/>
              <a:gd name="connsiteY19" fmla="*/ 486000 h 511744"/>
              <a:gd name="connsiteX20" fmla="*/ 804871 w 1609742"/>
              <a:gd name="connsiteY20" fmla="*/ 486000 h 511744"/>
              <a:gd name="connsiteX21" fmla="*/ 817742 w 1609742"/>
              <a:gd name="connsiteY21" fmla="*/ 498872 h 511744"/>
              <a:gd name="connsiteX22" fmla="*/ 804871 w 1609742"/>
              <a:gd name="connsiteY22" fmla="*/ 511744 h 511744"/>
              <a:gd name="connsiteX23" fmla="*/ 792000 w 1609742"/>
              <a:gd name="connsiteY23" fmla="*/ 498872 h 511744"/>
              <a:gd name="connsiteX24" fmla="*/ 804871 w 1609742"/>
              <a:gd name="connsiteY24" fmla="*/ 486000 h 511744"/>
              <a:gd name="connsiteX25" fmla="*/ 606871 w 1609742"/>
              <a:gd name="connsiteY25" fmla="*/ 486000 h 511744"/>
              <a:gd name="connsiteX26" fmla="*/ 619742 w 1609742"/>
              <a:gd name="connsiteY26" fmla="*/ 498872 h 511744"/>
              <a:gd name="connsiteX27" fmla="*/ 606871 w 1609742"/>
              <a:gd name="connsiteY27" fmla="*/ 511744 h 511744"/>
              <a:gd name="connsiteX28" fmla="*/ 594000 w 1609742"/>
              <a:gd name="connsiteY28" fmla="*/ 498872 h 511744"/>
              <a:gd name="connsiteX29" fmla="*/ 606871 w 1609742"/>
              <a:gd name="connsiteY29" fmla="*/ 486000 h 511744"/>
              <a:gd name="connsiteX30" fmla="*/ 408871 w 1609742"/>
              <a:gd name="connsiteY30" fmla="*/ 486000 h 511744"/>
              <a:gd name="connsiteX31" fmla="*/ 421742 w 1609742"/>
              <a:gd name="connsiteY31" fmla="*/ 498872 h 511744"/>
              <a:gd name="connsiteX32" fmla="*/ 408871 w 1609742"/>
              <a:gd name="connsiteY32" fmla="*/ 511744 h 511744"/>
              <a:gd name="connsiteX33" fmla="*/ 396000 w 1609742"/>
              <a:gd name="connsiteY33" fmla="*/ 498872 h 511744"/>
              <a:gd name="connsiteX34" fmla="*/ 408871 w 1609742"/>
              <a:gd name="connsiteY34" fmla="*/ 486000 h 511744"/>
              <a:gd name="connsiteX35" fmla="*/ 210871 w 1609742"/>
              <a:gd name="connsiteY35" fmla="*/ 486000 h 511744"/>
              <a:gd name="connsiteX36" fmla="*/ 223742 w 1609742"/>
              <a:gd name="connsiteY36" fmla="*/ 498872 h 511744"/>
              <a:gd name="connsiteX37" fmla="*/ 210871 w 1609742"/>
              <a:gd name="connsiteY37" fmla="*/ 511744 h 511744"/>
              <a:gd name="connsiteX38" fmla="*/ 198000 w 1609742"/>
              <a:gd name="connsiteY38" fmla="*/ 498872 h 511744"/>
              <a:gd name="connsiteX39" fmla="*/ 210871 w 1609742"/>
              <a:gd name="connsiteY39" fmla="*/ 486000 h 511744"/>
              <a:gd name="connsiteX40" fmla="*/ 12871 w 1609742"/>
              <a:gd name="connsiteY40" fmla="*/ 486000 h 511744"/>
              <a:gd name="connsiteX41" fmla="*/ 25742 w 1609742"/>
              <a:gd name="connsiteY41" fmla="*/ 498872 h 511744"/>
              <a:gd name="connsiteX42" fmla="*/ 12871 w 1609742"/>
              <a:gd name="connsiteY42" fmla="*/ 511744 h 511744"/>
              <a:gd name="connsiteX43" fmla="*/ 0 w 1609742"/>
              <a:gd name="connsiteY43" fmla="*/ 498872 h 511744"/>
              <a:gd name="connsiteX44" fmla="*/ 12871 w 1609742"/>
              <a:gd name="connsiteY44" fmla="*/ 486000 h 511744"/>
              <a:gd name="connsiteX45" fmla="*/ 1596871 w 1609742"/>
              <a:gd name="connsiteY45" fmla="*/ 324000 h 511744"/>
              <a:gd name="connsiteX46" fmla="*/ 1609742 w 1609742"/>
              <a:gd name="connsiteY46" fmla="*/ 336872 h 511744"/>
              <a:gd name="connsiteX47" fmla="*/ 1596871 w 1609742"/>
              <a:gd name="connsiteY47" fmla="*/ 349744 h 511744"/>
              <a:gd name="connsiteX48" fmla="*/ 1584000 w 1609742"/>
              <a:gd name="connsiteY48" fmla="*/ 336872 h 511744"/>
              <a:gd name="connsiteX49" fmla="*/ 1596871 w 1609742"/>
              <a:gd name="connsiteY49" fmla="*/ 324000 h 511744"/>
              <a:gd name="connsiteX50" fmla="*/ 1398871 w 1609742"/>
              <a:gd name="connsiteY50" fmla="*/ 324000 h 511744"/>
              <a:gd name="connsiteX51" fmla="*/ 1411742 w 1609742"/>
              <a:gd name="connsiteY51" fmla="*/ 336872 h 511744"/>
              <a:gd name="connsiteX52" fmla="*/ 1398871 w 1609742"/>
              <a:gd name="connsiteY52" fmla="*/ 349744 h 511744"/>
              <a:gd name="connsiteX53" fmla="*/ 1386000 w 1609742"/>
              <a:gd name="connsiteY53" fmla="*/ 336872 h 511744"/>
              <a:gd name="connsiteX54" fmla="*/ 1398871 w 1609742"/>
              <a:gd name="connsiteY54" fmla="*/ 324000 h 511744"/>
              <a:gd name="connsiteX55" fmla="*/ 1200871 w 1609742"/>
              <a:gd name="connsiteY55" fmla="*/ 324000 h 511744"/>
              <a:gd name="connsiteX56" fmla="*/ 1213742 w 1609742"/>
              <a:gd name="connsiteY56" fmla="*/ 336872 h 511744"/>
              <a:gd name="connsiteX57" fmla="*/ 1200871 w 1609742"/>
              <a:gd name="connsiteY57" fmla="*/ 349744 h 511744"/>
              <a:gd name="connsiteX58" fmla="*/ 1188000 w 1609742"/>
              <a:gd name="connsiteY58" fmla="*/ 336872 h 511744"/>
              <a:gd name="connsiteX59" fmla="*/ 1200871 w 1609742"/>
              <a:gd name="connsiteY59" fmla="*/ 324000 h 511744"/>
              <a:gd name="connsiteX60" fmla="*/ 1002871 w 1609742"/>
              <a:gd name="connsiteY60" fmla="*/ 324000 h 511744"/>
              <a:gd name="connsiteX61" fmla="*/ 1015742 w 1609742"/>
              <a:gd name="connsiteY61" fmla="*/ 336872 h 511744"/>
              <a:gd name="connsiteX62" fmla="*/ 1002871 w 1609742"/>
              <a:gd name="connsiteY62" fmla="*/ 349744 h 511744"/>
              <a:gd name="connsiteX63" fmla="*/ 990000 w 1609742"/>
              <a:gd name="connsiteY63" fmla="*/ 336872 h 511744"/>
              <a:gd name="connsiteX64" fmla="*/ 1002871 w 1609742"/>
              <a:gd name="connsiteY64" fmla="*/ 324000 h 511744"/>
              <a:gd name="connsiteX65" fmla="*/ 804871 w 1609742"/>
              <a:gd name="connsiteY65" fmla="*/ 324000 h 511744"/>
              <a:gd name="connsiteX66" fmla="*/ 817742 w 1609742"/>
              <a:gd name="connsiteY66" fmla="*/ 336872 h 511744"/>
              <a:gd name="connsiteX67" fmla="*/ 804871 w 1609742"/>
              <a:gd name="connsiteY67" fmla="*/ 349744 h 511744"/>
              <a:gd name="connsiteX68" fmla="*/ 792000 w 1609742"/>
              <a:gd name="connsiteY68" fmla="*/ 336872 h 511744"/>
              <a:gd name="connsiteX69" fmla="*/ 804871 w 1609742"/>
              <a:gd name="connsiteY69" fmla="*/ 324000 h 511744"/>
              <a:gd name="connsiteX70" fmla="*/ 606871 w 1609742"/>
              <a:gd name="connsiteY70" fmla="*/ 324000 h 511744"/>
              <a:gd name="connsiteX71" fmla="*/ 619742 w 1609742"/>
              <a:gd name="connsiteY71" fmla="*/ 336872 h 511744"/>
              <a:gd name="connsiteX72" fmla="*/ 606871 w 1609742"/>
              <a:gd name="connsiteY72" fmla="*/ 349744 h 511744"/>
              <a:gd name="connsiteX73" fmla="*/ 594000 w 1609742"/>
              <a:gd name="connsiteY73" fmla="*/ 336872 h 511744"/>
              <a:gd name="connsiteX74" fmla="*/ 606871 w 1609742"/>
              <a:gd name="connsiteY74" fmla="*/ 324000 h 511744"/>
              <a:gd name="connsiteX75" fmla="*/ 408871 w 1609742"/>
              <a:gd name="connsiteY75" fmla="*/ 324000 h 511744"/>
              <a:gd name="connsiteX76" fmla="*/ 421742 w 1609742"/>
              <a:gd name="connsiteY76" fmla="*/ 336872 h 511744"/>
              <a:gd name="connsiteX77" fmla="*/ 408871 w 1609742"/>
              <a:gd name="connsiteY77" fmla="*/ 349744 h 511744"/>
              <a:gd name="connsiteX78" fmla="*/ 396000 w 1609742"/>
              <a:gd name="connsiteY78" fmla="*/ 336872 h 511744"/>
              <a:gd name="connsiteX79" fmla="*/ 408871 w 1609742"/>
              <a:gd name="connsiteY79" fmla="*/ 324000 h 511744"/>
              <a:gd name="connsiteX80" fmla="*/ 210871 w 1609742"/>
              <a:gd name="connsiteY80" fmla="*/ 324000 h 511744"/>
              <a:gd name="connsiteX81" fmla="*/ 223742 w 1609742"/>
              <a:gd name="connsiteY81" fmla="*/ 336872 h 511744"/>
              <a:gd name="connsiteX82" fmla="*/ 210871 w 1609742"/>
              <a:gd name="connsiteY82" fmla="*/ 349744 h 511744"/>
              <a:gd name="connsiteX83" fmla="*/ 198000 w 1609742"/>
              <a:gd name="connsiteY83" fmla="*/ 336872 h 511744"/>
              <a:gd name="connsiteX84" fmla="*/ 210871 w 1609742"/>
              <a:gd name="connsiteY84" fmla="*/ 324000 h 511744"/>
              <a:gd name="connsiteX85" fmla="*/ 12871 w 1609742"/>
              <a:gd name="connsiteY85" fmla="*/ 324000 h 511744"/>
              <a:gd name="connsiteX86" fmla="*/ 25742 w 1609742"/>
              <a:gd name="connsiteY86" fmla="*/ 336872 h 511744"/>
              <a:gd name="connsiteX87" fmla="*/ 12871 w 1609742"/>
              <a:gd name="connsiteY87" fmla="*/ 349744 h 511744"/>
              <a:gd name="connsiteX88" fmla="*/ 0 w 1609742"/>
              <a:gd name="connsiteY88" fmla="*/ 336872 h 511744"/>
              <a:gd name="connsiteX89" fmla="*/ 12871 w 1609742"/>
              <a:gd name="connsiteY89" fmla="*/ 324000 h 511744"/>
              <a:gd name="connsiteX90" fmla="*/ 1596871 w 1609742"/>
              <a:gd name="connsiteY90" fmla="*/ 162000 h 511744"/>
              <a:gd name="connsiteX91" fmla="*/ 1609742 w 1609742"/>
              <a:gd name="connsiteY91" fmla="*/ 174872 h 511744"/>
              <a:gd name="connsiteX92" fmla="*/ 1596871 w 1609742"/>
              <a:gd name="connsiteY92" fmla="*/ 187744 h 511744"/>
              <a:gd name="connsiteX93" fmla="*/ 1584000 w 1609742"/>
              <a:gd name="connsiteY93" fmla="*/ 174872 h 511744"/>
              <a:gd name="connsiteX94" fmla="*/ 1596871 w 1609742"/>
              <a:gd name="connsiteY94" fmla="*/ 162000 h 511744"/>
              <a:gd name="connsiteX95" fmla="*/ 1398871 w 1609742"/>
              <a:gd name="connsiteY95" fmla="*/ 162000 h 511744"/>
              <a:gd name="connsiteX96" fmla="*/ 1411742 w 1609742"/>
              <a:gd name="connsiteY96" fmla="*/ 174872 h 511744"/>
              <a:gd name="connsiteX97" fmla="*/ 1398871 w 1609742"/>
              <a:gd name="connsiteY97" fmla="*/ 187744 h 511744"/>
              <a:gd name="connsiteX98" fmla="*/ 1386000 w 1609742"/>
              <a:gd name="connsiteY98" fmla="*/ 174872 h 511744"/>
              <a:gd name="connsiteX99" fmla="*/ 1398871 w 1609742"/>
              <a:gd name="connsiteY99" fmla="*/ 162000 h 511744"/>
              <a:gd name="connsiteX100" fmla="*/ 1200871 w 1609742"/>
              <a:gd name="connsiteY100" fmla="*/ 162000 h 511744"/>
              <a:gd name="connsiteX101" fmla="*/ 1213742 w 1609742"/>
              <a:gd name="connsiteY101" fmla="*/ 174872 h 511744"/>
              <a:gd name="connsiteX102" fmla="*/ 1200871 w 1609742"/>
              <a:gd name="connsiteY102" fmla="*/ 187744 h 511744"/>
              <a:gd name="connsiteX103" fmla="*/ 1188000 w 1609742"/>
              <a:gd name="connsiteY103" fmla="*/ 174872 h 511744"/>
              <a:gd name="connsiteX104" fmla="*/ 1200871 w 1609742"/>
              <a:gd name="connsiteY104" fmla="*/ 162000 h 511744"/>
              <a:gd name="connsiteX105" fmla="*/ 1002871 w 1609742"/>
              <a:gd name="connsiteY105" fmla="*/ 162000 h 511744"/>
              <a:gd name="connsiteX106" fmla="*/ 1015742 w 1609742"/>
              <a:gd name="connsiteY106" fmla="*/ 174872 h 511744"/>
              <a:gd name="connsiteX107" fmla="*/ 1002871 w 1609742"/>
              <a:gd name="connsiteY107" fmla="*/ 187744 h 511744"/>
              <a:gd name="connsiteX108" fmla="*/ 990000 w 1609742"/>
              <a:gd name="connsiteY108" fmla="*/ 174872 h 511744"/>
              <a:gd name="connsiteX109" fmla="*/ 1002871 w 1609742"/>
              <a:gd name="connsiteY109" fmla="*/ 162000 h 511744"/>
              <a:gd name="connsiteX110" fmla="*/ 804871 w 1609742"/>
              <a:gd name="connsiteY110" fmla="*/ 162000 h 511744"/>
              <a:gd name="connsiteX111" fmla="*/ 817742 w 1609742"/>
              <a:gd name="connsiteY111" fmla="*/ 174872 h 511744"/>
              <a:gd name="connsiteX112" fmla="*/ 804871 w 1609742"/>
              <a:gd name="connsiteY112" fmla="*/ 187744 h 511744"/>
              <a:gd name="connsiteX113" fmla="*/ 792000 w 1609742"/>
              <a:gd name="connsiteY113" fmla="*/ 174872 h 511744"/>
              <a:gd name="connsiteX114" fmla="*/ 804871 w 1609742"/>
              <a:gd name="connsiteY114" fmla="*/ 162000 h 511744"/>
              <a:gd name="connsiteX115" fmla="*/ 606871 w 1609742"/>
              <a:gd name="connsiteY115" fmla="*/ 162000 h 511744"/>
              <a:gd name="connsiteX116" fmla="*/ 619742 w 1609742"/>
              <a:gd name="connsiteY116" fmla="*/ 174872 h 511744"/>
              <a:gd name="connsiteX117" fmla="*/ 606871 w 1609742"/>
              <a:gd name="connsiteY117" fmla="*/ 187744 h 511744"/>
              <a:gd name="connsiteX118" fmla="*/ 594000 w 1609742"/>
              <a:gd name="connsiteY118" fmla="*/ 174872 h 511744"/>
              <a:gd name="connsiteX119" fmla="*/ 606871 w 1609742"/>
              <a:gd name="connsiteY119" fmla="*/ 162000 h 511744"/>
              <a:gd name="connsiteX120" fmla="*/ 408871 w 1609742"/>
              <a:gd name="connsiteY120" fmla="*/ 162000 h 511744"/>
              <a:gd name="connsiteX121" fmla="*/ 421742 w 1609742"/>
              <a:gd name="connsiteY121" fmla="*/ 174872 h 511744"/>
              <a:gd name="connsiteX122" fmla="*/ 408871 w 1609742"/>
              <a:gd name="connsiteY122" fmla="*/ 187744 h 511744"/>
              <a:gd name="connsiteX123" fmla="*/ 396000 w 1609742"/>
              <a:gd name="connsiteY123" fmla="*/ 174872 h 511744"/>
              <a:gd name="connsiteX124" fmla="*/ 408871 w 1609742"/>
              <a:gd name="connsiteY124" fmla="*/ 162000 h 511744"/>
              <a:gd name="connsiteX125" fmla="*/ 210871 w 1609742"/>
              <a:gd name="connsiteY125" fmla="*/ 162000 h 511744"/>
              <a:gd name="connsiteX126" fmla="*/ 223742 w 1609742"/>
              <a:gd name="connsiteY126" fmla="*/ 174872 h 511744"/>
              <a:gd name="connsiteX127" fmla="*/ 210871 w 1609742"/>
              <a:gd name="connsiteY127" fmla="*/ 187744 h 511744"/>
              <a:gd name="connsiteX128" fmla="*/ 198000 w 1609742"/>
              <a:gd name="connsiteY128" fmla="*/ 174872 h 511744"/>
              <a:gd name="connsiteX129" fmla="*/ 210871 w 1609742"/>
              <a:gd name="connsiteY129" fmla="*/ 162000 h 511744"/>
              <a:gd name="connsiteX130" fmla="*/ 12871 w 1609742"/>
              <a:gd name="connsiteY130" fmla="*/ 162000 h 511744"/>
              <a:gd name="connsiteX131" fmla="*/ 25742 w 1609742"/>
              <a:gd name="connsiteY131" fmla="*/ 174872 h 511744"/>
              <a:gd name="connsiteX132" fmla="*/ 12871 w 1609742"/>
              <a:gd name="connsiteY132" fmla="*/ 187744 h 511744"/>
              <a:gd name="connsiteX133" fmla="*/ 0 w 1609742"/>
              <a:gd name="connsiteY133" fmla="*/ 174872 h 511744"/>
              <a:gd name="connsiteX134" fmla="*/ 12871 w 1609742"/>
              <a:gd name="connsiteY134" fmla="*/ 162000 h 511744"/>
              <a:gd name="connsiteX135" fmla="*/ 1596871 w 1609742"/>
              <a:gd name="connsiteY135" fmla="*/ 0 h 511744"/>
              <a:gd name="connsiteX136" fmla="*/ 1609742 w 1609742"/>
              <a:gd name="connsiteY136" fmla="*/ 12872 h 511744"/>
              <a:gd name="connsiteX137" fmla="*/ 1596871 w 1609742"/>
              <a:gd name="connsiteY137" fmla="*/ 25744 h 511744"/>
              <a:gd name="connsiteX138" fmla="*/ 1584000 w 1609742"/>
              <a:gd name="connsiteY138" fmla="*/ 12872 h 511744"/>
              <a:gd name="connsiteX139" fmla="*/ 1596871 w 1609742"/>
              <a:gd name="connsiteY139" fmla="*/ 0 h 511744"/>
              <a:gd name="connsiteX140" fmla="*/ 1398871 w 1609742"/>
              <a:gd name="connsiteY140" fmla="*/ 0 h 511744"/>
              <a:gd name="connsiteX141" fmla="*/ 1411742 w 1609742"/>
              <a:gd name="connsiteY141" fmla="*/ 12872 h 511744"/>
              <a:gd name="connsiteX142" fmla="*/ 1398871 w 1609742"/>
              <a:gd name="connsiteY142" fmla="*/ 25744 h 511744"/>
              <a:gd name="connsiteX143" fmla="*/ 1386000 w 1609742"/>
              <a:gd name="connsiteY143" fmla="*/ 12872 h 511744"/>
              <a:gd name="connsiteX144" fmla="*/ 1398871 w 1609742"/>
              <a:gd name="connsiteY144" fmla="*/ 0 h 511744"/>
              <a:gd name="connsiteX145" fmla="*/ 1200871 w 1609742"/>
              <a:gd name="connsiteY145" fmla="*/ 0 h 511744"/>
              <a:gd name="connsiteX146" fmla="*/ 1213742 w 1609742"/>
              <a:gd name="connsiteY146" fmla="*/ 12872 h 511744"/>
              <a:gd name="connsiteX147" fmla="*/ 1200871 w 1609742"/>
              <a:gd name="connsiteY147" fmla="*/ 25744 h 511744"/>
              <a:gd name="connsiteX148" fmla="*/ 1188000 w 1609742"/>
              <a:gd name="connsiteY148" fmla="*/ 12872 h 511744"/>
              <a:gd name="connsiteX149" fmla="*/ 1200871 w 1609742"/>
              <a:gd name="connsiteY149" fmla="*/ 0 h 511744"/>
              <a:gd name="connsiteX150" fmla="*/ 1002871 w 1609742"/>
              <a:gd name="connsiteY150" fmla="*/ 0 h 511744"/>
              <a:gd name="connsiteX151" fmla="*/ 1015742 w 1609742"/>
              <a:gd name="connsiteY151" fmla="*/ 12872 h 511744"/>
              <a:gd name="connsiteX152" fmla="*/ 1002871 w 1609742"/>
              <a:gd name="connsiteY152" fmla="*/ 25744 h 511744"/>
              <a:gd name="connsiteX153" fmla="*/ 990000 w 1609742"/>
              <a:gd name="connsiteY153" fmla="*/ 12872 h 511744"/>
              <a:gd name="connsiteX154" fmla="*/ 1002871 w 1609742"/>
              <a:gd name="connsiteY154" fmla="*/ 0 h 511744"/>
              <a:gd name="connsiteX155" fmla="*/ 804871 w 1609742"/>
              <a:gd name="connsiteY155" fmla="*/ 0 h 511744"/>
              <a:gd name="connsiteX156" fmla="*/ 817742 w 1609742"/>
              <a:gd name="connsiteY156" fmla="*/ 12872 h 511744"/>
              <a:gd name="connsiteX157" fmla="*/ 804871 w 1609742"/>
              <a:gd name="connsiteY157" fmla="*/ 25744 h 511744"/>
              <a:gd name="connsiteX158" fmla="*/ 792000 w 1609742"/>
              <a:gd name="connsiteY158" fmla="*/ 12872 h 511744"/>
              <a:gd name="connsiteX159" fmla="*/ 804871 w 1609742"/>
              <a:gd name="connsiteY159" fmla="*/ 0 h 511744"/>
              <a:gd name="connsiteX160" fmla="*/ 606871 w 1609742"/>
              <a:gd name="connsiteY160" fmla="*/ 0 h 511744"/>
              <a:gd name="connsiteX161" fmla="*/ 619742 w 1609742"/>
              <a:gd name="connsiteY161" fmla="*/ 12872 h 511744"/>
              <a:gd name="connsiteX162" fmla="*/ 606871 w 1609742"/>
              <a:gd name="connsiteY162" fmla="*/ 25744 h 511744"/>
              <a:gd name="connsiteX163" fmla="*/ 594000 w 1609742"/>
              <a:gd name="connsiteY163" fmla="*/ 12872 h 511744"/>
              <a:gd name="connsiteX164" fmla="*/ 606871 w 1609742"/>
              <a:gd name="connsiteY164" fmla="*/ 0 h 511744"/>
              <a:gd name="connsiteX165" fmla="*/ 408871 w 1609742"/>
              <a:gd name="connsiteY165" fmla="*/ 0 h 511744"/>
              <a:gd name="connsiteX166" fmla="*/ 421742 w 1609742"/>
              <a:gd name="connsiteY166" fmla="*/ 12872 h 511744"/>
              <a:gd name="connsiteX167" fmla="*/ 408871 w 1609742"/>
              <a:gd name="connsiteY167" fmla="*/ 25744 h 511744"/>
              <a:gd name="connsiteX168" fmla="*/ 396000 w 1609742"/>
              <a:gd name="connsiteY168" fmla="*/ 12872 h 511744"/>
              <a:gd name="connsiteX169" fmla="*/ 408871 w 1609742"/>
              <a:gd name="connsiteY169" fmla="*/ 0 h 511744"/>
              <a:gd name="connsiteX170" fmla="*/ 210871 w 1609742"/>
              <a:gd name="connsiteY170" fmla="*/ 0 h 511744"/>
              <a:gd name="connsiteX171" fmla="*/ 223742 w 1609742"/>
              <a:gd name="connsiteY171" fmla="*/ 12872 h 511744"/>
              <a:gd name="connsiteX172" fmla="*/ 210871 w 1609742"/>
              <a:gd name="connsiteY172" fmla="*/ 25744 h 511744"/>
              <a:gd name="connsiteX173" fmla="*/ 198000 w 1609742"/>
              <a:gd name="connsiteY173" fmla="*/ 12872 h 511744"/>
              <a:gd name="connsiteX174" fmla="*/ 210871 w 1609742"/>
              <a:gd name="connsiteY174" fmla="*/ 0 h 511744"/>
              <a:gd name="connsiteX175" fmla="*/ 12871 w 1609742"/>
              <a:gd name="connsiteY175" fmla="*/ 0 h 511744"/>
              <a:gd name="connsiteX176" fmla="*/ 25742 w 1609742"/>
              <a:gd name="connsiteY176" fmla="*/ 12872 h 511744"/>
              <a:gd name="connsiteX177" fmla="*/ 12871 w 1609742"/>
              <a:gd name="connsiteY177" fmla="*/ 25744 h 511744"/>
              <a:gd name="connsiteX178" fmla="*/ 0 w 1609742"/>
              <a:gd name="connsiteY178" fmla="*/ 12872 h 511744"/>
              <a:gd name="connsiteX179" fmla="*/ 12871 w 1609742"/>
              <a:gd name="connsiteY179" fmla="*/ 0 h 51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609742" h="511744">
                <a:moveTo>
                  <a:pt x="1596871" y="486000"/>
                </a:moveTo>
                <a:cubicBezTo>
                  <a:pt x="1603979" y="486000"/>
                  <a:pt x="1609742" y="491763"/>
                  <a:pt x="1609742" y="498872"/>
                </a:cubicBezTo>
                <a:cubicBezTo>
                  <a:pt x="1609742" y="505981"/>
                  <a:pt x="1603979" y="511744"/>
                  <a:pt x="1596871" y="511744"/>
                </a:cubicBezTo>
                <a:cubicBezTo>
                  <a:pt x="1589763" y="511744"/>
                  <a:pt x="1584000" y="505981"/>
                  <a:pt x="1584000" y="498872"/>
                </a:cubicBezTo>
                <a:cubicBezTo>
                  <a:pt x="1584000" y="491763"/>
                  <a:pt x="1589763" y="486000"/>
                  <a:pt x="1596871" y="486000"/>
                </a:cubicBezTo>
                <a:close/>
                <a:moveTo>
                  <a:pt x="1398871" y="486000"/>
                </a:moveTo>
                <a:cubicBezTo>
                  <a:pt x="1405979" y="486000"/>
                  <a:pt x="1411742" y="491763"/>
                  <a:pt x="1411742" y="498872"/>
                </a:cubicBezTo>
                <a:cubicBezTo>
                  <a:pt x="1411742" y="505981"/>
                  <a:pt x="1405979" y="511744"/>
                  <a:pt x="1398871" y="511744"/>
                </a:cubicBezTo>
                <a:cubicBezTo>
                  <a:pt x="1391763" y="511744"/>
                  <a:pt x="1386000" y="505981"/>
                  <a:pt x="1386000" y="498872"/>
                </a:cubicBezTo>
                <a:cubicBezTo>
                  <a:pt x="1386000" y="491763"/>
                  <a:pt x="1391763" y="486000"/>
                  <a:pt x="1398871" y="486000"/>
                </a:cubicBezTo>
                <a:close/>
                <a:moveTo>
                  <a:pt x="1200871" y="486000"/>
                </a:moveTo>
                <a:cubicBezTo>
                  <a:pt x="1207979" y="486000"/>
                  <a:pt x="1213742" y="491763"/>
                  <a:pt x="1213742" y="498872"/>
                </a:cubicBezTo>
                <a:cubicBezTo>
                  <a:pt x="1213742" y="505981"/>
                  <a:pt x="1207979" y="511744"/>
                  <a:pt x="1200871" y="511744"/>
                </a:cubicBezTo>
                <a:cubicBezTo>
                  <a:pt x="1193763" y="511744"/>
                  <a:pt x="1188000" y="505981"/>
                  <a:pt x="1188000" y="498872"/>
                </a:cubicBezTo>
                <a:cubicBezTo>
                  <a:pt x="1188000" y="491763"/>
                  <a:pt x="1193763" y="486000"/>
                  <a:pt x="1200871" y="486000"/>
                </a:cubicBezTo>
                <a:close/>
                <a:moveTo>
                  <a:pt x="1002871" y="486000"/>
                </a:moveTo>
                <a:cubicBezTo>
                  <a:pt x="1009979" y="486000"/>
                  <a:pt x="1015742" y="491763"/>
                  <a:pt x="1015742" y="498872"/>
                </a:cubicBezTo>
                <a:cubicBezTo>
                  <a:pt x="1015742" y="505981"/>
                  <a:pt x="1009979" y="511744"/>
                  <a:pt x="1002871" y="511744"/>
                </a:cubicBezTo>
                <a:cubicBezTo>
                  <a:pt x="995763" y="511744"/>
                  <a:pt x="990000" y="505981"/>
                  <a:pt x="990000" y="498872"/>
                </a:cubicBezTo>
                <a:cubicBezTo>
                  <a:pt x="990000" y="491763"/>
                  <a:pt x="995763" y="486000"/>
                  <a:pt x="1002871" y="486000"/>
                </a:cubicBezTo>
                <a:close/>
                <a:moveTo>
                  <a:pt x="804871" y="486000"/>
                </a:moveTo>
                <a:cubicBezTo>
                  <a:pt x="811979" y="486000"/>
                  <a:pt x="817742" y="491763"/>
                  <a:pt x="817742" y="498872"/>
                </a:cubicBezTo>
                <a:cubicBezTo>
                  <a:pt x="817742" y="505981"/>
                  <a:pt x="811979" y="511744"/>
                  <a:pt x="804871" y="511744"/>
                </a:cubicBezTo>
                <a:cubicBezTo>
                  <a:pt x="797763" y="511744"/>
                  <a:pt x="792000" y="505981"/>
                  <a:pt x="792000" y="498872"/>
                </a:cubicBezTo>
                <a:cubicBezTo>
                  <a:pt x="792000" y="491763"/>
                  <a:pt x="797763" y="486000"/>
                  <a:pt x="804871" y="486000"/>
                </a:cubicBezTo>
                <a:close/>
                <a:moveTo>
                  <a:pt x="606871" y="486000"/>
                </a:moveTo>
                <a:cubicBezTo>
                  <a:pt x="613979" y="486000"/>
                  <a:pt x="619742" y="491763"/>
                  <a:pt x="619742" y="498872"/>
                </a:cubicBezTo>
                <a:cubicBezTo>
                  <a:pt x="619742" y="505981"/>
                  <a:pt x="613979" y="511744"/>
                  <a:pt x="606871" y="511744"/>
                </a:cubicBezTo>
                <a:cubicBezTo>
                  <a:pt x="599763" y="511744"/>
                  <a:pt x="594000" y="505981"/>
                  <a:pt x="594000" y="498872"/>
                </a:cubicBezTo>
                <a:cubicBezTo>
                  <a:pt x="594000" y="491763"/>
                  <a:pt x="599763" y="486000"/>
                  <a:pt x="606871" y="486000"/>
                </a:cubicBezTo>
                <a:close/>
                <a:moveTo>
                  <a:pt x="408871" y="486000"/>
                </a:moveTo>
                <a:cubicBezTo>
                  <a:pt x="415979" y="486000"/>
                  <a:pt x="421742" y="491763"/>
                  <a:pt x="421742" y="498872"/>
                </a:cubicBezTo>
                <a:cubicBezTo>
                  <a:pt x="421742" y="505981"/>
                  <a:pt x="415979" y="511744"/>
                  <a:pt x="408871" y="511744"/>
                </a:cubicBezTo>
                <a:cubicBezTo>
                  <a:pt x="401763" y="511744"/>
                  <a:pt x="396000" y="505981"/>
                  <a:pt x="396000" y="498872"/>
                </a:cubicBezTo>
                <a:cubicBezTo>
                  <a:pt x="396000" y="491763"/>
                  <a:pt x="401763" y="486000"/>
                  <a:pt x="408871" y="486000"/>
                </a:cubicBezTo>
                <a:close/>
                <a:moveTo>
                  <a:pt x="210871" y="486000"/>
                </a:moveTo>
                <a:cubicBezTo>
                  <a:pt x="217979" y="486000"/>
                  <a:pt x="223742" y="491763"/>
                  <a:pt x="223742" y="498872"/>
                </a:cubicBezTo>
                <a:cubicBezTo>
                  <a:pt x="223742" y="505981"/>
                  <a:pt x="217979" y="511744"/>
                  <a:pt x="210871" y="511744"/>
                </a:cubicBezTo>
                <a:cubicBezTo>
                  <a:pt x="203763" y="511744"/>
                  <a:pt x="198000" y="505981"/>
                  <a:pt x="198000" y="498872"/>
                </a:cubicBezTo>
                <a:cubicBezTo>
                  <a:pt x="198000" y="491763"/>
                  <a:pt x="203763" y="486000"/>
                  <a:pt x="210871" y="486000"/>
                </a:cubicBezTo>
                <a:close/>
                <a:moveTo>
                  <a:pt x="12871" y="486000"/>
                </a:moveTo>
                <a:cubicBezTo>
                  <a:pt x="19979" y="486000"/>
                  <a:pt x="25742" y="491763"/>
                  <a:pt x="25742" y="498872"/>
                </a:cubicBezTo>
                <a:cubicBezTo>
                  <a:pt x="25742" y="505981"/>
                  <a:pt x="19979" y="511744"/>
                  <a:pt x="12871" y="511744"/>
                </a:cubicBezTo>
                <a:cubicBezTo>
                  <a:pt x="5763" y="511744"/>
                  <a:pt x="0" y="505981"/>
                  <a:pt x="0" y="498872"/>
                </a:cubicBezTo>
                <a:cubicBezTo>
                  <a:pt x="0" y="491763"/>
                  <a:pt x="5763" y="486000"/>
                  <a:pt x="12871" y="486000"/>
                </a:cubicBezTo>
                <a:close/>
                <a:moveTo>
                  <a:pt x="1596871" y="324000"/>
                </a:moveTo>
                <a:cubicBezTo>
                  <a:pt x="1603979" y="324000"/>
                  <a:pt x="1609742" y="329763"/>
                  <a:pt x="1609742" y="336872"/>
                </a:cubicBezTo>
                <a:cubicBezTo>
                  <a:pt x="1609742" y="343981"/>
                  <a:pt x="1603979" y="349744"/>
                  <a:pt x="1596871" y="349744"/>
                </a:cubicBezTo>
                <a:cubicBezTo>
                  <a:pt x="1589763" y="349744"/>
                  <a:pt x="1584000" y="343981"/>
                  <a:pt x="1584000" y="336872"/>
                </a:cubicBezTo>
                <a:cubicBezTo>
                  <a:pt x="1584000" y="329763"/>
                  <a:pt x="1589763" y="324000"/>
                  <a:pt x="1596871" y="324000"/>
                </a:cubicBezTo>
                <a:close/>
                <a:moveTo>
                  <a:pt x="1398871" y="324000"/>
                </a:moveTo>
                <a:cubicBezTo>
                  <a:pt x="1405979" y="324000"/>
                  <a:pt x="1411742" y="329763"/>
                  <a:pt x="1411742" y="336872"/>
                </a:cubicBezTo>
                <a:cubicBezTo>
                  <a:pt x="1411742" y="343981"/>
                  <a:pt x="1405979" y="349744"/>
                  <a:pt x="1398871" y="349744"/>
                </a:cubicBezTo>
                <a:cubicBezTo>
                  <a:pt x="1391763" y="349744"/>
                  <a:pt x="1386000" y="343981"/>
                  <a:pt x="1386000" y="336872"/>
                </a:cubicBezTo>
                <a:cubicBezTo>
                  <a:pt x="1386000" y="329763"/>
                  <a:pt x="1391763" y="324000"/>
                  <a:pt x="1398871" y="324000"/>
                </a:cubicBezTo>
                <a:close/>
                <a:moveTo>
                  <a:pt x="1200871" y="324000"/>
                </a:moveTo>
                <a:cubicBezTo>
                  <a:pt x="1207979" y="324000"/>
                  <a:pt x="1213742" y="329763"/>
                  <a:pt x="1213742" y="336872"/>
                </a:cubicBezTo>
                <a:cubicBezTo>
                  <a:pt x="1213742" y="343981"/>
                  <a:pt x="1207979" y="349744"/>
                  <a:pt x="1200871" y="349744"/>
                </a:cubicBezTo>
                <a:cubicBezTo>
                  <a:pt x="1193763" y="349744"/>
                  <a:pt x="1188000" y="343981"/>
                  <a:pt x="1188000" y="336872"/>
                </a:cubicBezTo>
                <a:cubicBezTo>
                  <a:pt x="1188000" y="329763"/>
                  <a:pt x="1193763" y="324000"/>
                  <a:pt x="1200871" y="324000"/>
                </a:cubicBezTo>
                <a:close/>
                <a:moveTo>
                  <a:pt x="1002871" y="324000"/>
                </a:moveTo>
                <a:cubicBezTo>
                  <a:pt x="1009979" y="324000"/>
                  <a:pt x="1015742" y="329763"/>
                  <a:pt x="1015742" y="336872"/>
                </a:cubicBezTo>
                <a:cubicBezTo>
                  <a:pt x="1015742" y="343981"/>
                  <a:pt x="1009979" y="349744"/>
                  <a:pt x="1002871" y="349744"/>
                </a:cubicBezTo>
                <a:cubicBezTo>
                  <a:pt x="995763" y="349744"/>
                  <a:pt x="990000" y="343981"/>
                  <a:pt x="990000" y="336872"/>
                </a:cubicBezTo>
                <a:cubicBezTo>
                  <a:pt x="990000" y="329763"/>
                  <a:pt x="995763" y="324000"/>
                  <a:pt x="1002871" y="324000"/>
                </a:cubicBezTo>
                <a:close/>
                <a:moveTo>
                  <a:pt x="804871" y="324000"/>
                </a:moveTo>
                <a:cubicBezTo>
                  <a:pt x="811979" y="324000"/>
                  <a:pt x="817742" y="329763"/>
                  <a:pt x="817742" y="336872"/>
                </a:cubicBezTo>
                <a:cubicBezTo>
                  <a:pt x="817742" y="343981"/>
                  <a:pt x="811979" y="349744"/>
                  <a:pt x="804871" y="349744"/>
                </a:cubicBezTo>
                <a:cubicBezTo>
                  <a:pt x="797763" y="349744"/>
                  <a:pt x="792000" y="343981"/>
                  <a:pt x="792000" y="336872"/>
                </a:cubicBezTo>
                <a:cubicBezTo>
                  <a:pt x="792000" y="329763"/>
                  <a:pt x="797763" y="324000"/>
                  <a:pt x="804871" y="324000"/>
                </a:cubicBezTo>
                <a:close/>
                <a:moveTo>
                  <a:pt x="606871" y="324000"/>
                </a:moveTo>
                <a:cubicBezTo>
                  <a:pt x="613979" y="324000"/>
                  <a:pt x="619742" y="329763"/>
                  <a:pt x="619742" y="336872"/>
                </a:cubicBezTo>
                <a:cubicBezTo>
                  <a:pt x="619742" y="343981"/>
                  <a:pt x="613979" y="349744"/>
                  <a:pt x="606871" y="349744"/>
                </a:cubicBezTo>
                <a:cubicBezTo>
                  <a:pt x="599763" y="349744"/>
                  <a:pt x="594000" y="343981"/>
                  <a:pt x="594000" y="336872"/>
                </a:cubicBezTo>
                <a:cubicBezTo>
                  <a:pt x="594000" y="329763"/>
                  <a:pt x="599763" y="324000"/>
                  <a:pt x="606871" y="324000"/>
                </a:cubicBezTo>
                <a:close/>
                <a:moveTo>
                  <a:pt x="408871" y="324000"/>
                </a:moveTo>
                <a:cubicBezTo>
                  <a:pt x="415979" y="324000"/>
                  <a:pt x="421742" y="329763"/>
                  <a:pt x="421742" y="336872"/>
                </a:cubicBezTo>
                <a:cubicBezTo>
                  <a:pt x="421742" y="343981"/>
                  <a:pt x="415979" y="349744"/>
                  <a:pt x="408871" y="349744"/>
                </a:cubicBezTo>
                <a:cubicBezTo>
                  <a:pt x="401763" y="349744"/>
                  <a:pt x="396000" y="343981"/>
                  <a:pt x="396000" y="336872"/>
                </a:cubicBezTo>
                <a:cubicBezTo>
                  <a:pt x="396000" y="329763"/>
                  <a:pt x="401763" y="324000"/>
                  <a:pt x="408871" y="324000"/>
                </a:cubicBezTo>
                <a:close/>
                <a:moveTo>
                  <a:pt x="210871" y="324000"/>
                </a:moveTo>
                <a:cubicBezTo>
                  <a:pt x="217979" y="324000"/>
                  <a:pt x="223742" y="329763"/>
                  <a:pt x="223742" y="336872"/>
                </a:cubicBezTo>
                <a:cubicBezTo>
                  <a:pt x="223742" y="343981"/>
                  <a:pt x="217979" y="349744"/>
                  <a:pt x="210871" y="349744"/>
                </a:cubicBezTo>
                <a:cubicBezTo>
                  <a:pt x="203763" y="349744"/>
                  <a:pt x="198000" y="343981"/>
                  <a:pt x="198000" y="336872"/>
                </a:cubicBezTo>
                <a:cubicBezTo>
                  <a:pt x="198000" y="329763"/>
                  <a:pt x="203763" y="324000"/>
                  <a:pt x="210871" y="324000"/>
                </a:cubicBezTo>
                <a:close/>
                <a:moveTo>
                  <a:pt x="12871" y="324000"/>
                </a:moveTo>
                <a:cubicBezTo>
                  <a:pt x="19979" y="324000"/>
                  <a:pt x="25742" y="329763"/>
                  <a:pt x="25742" y="336872"/>
                </a:cubicBezTo>
                <a:cubicBezTo>
                  <a:pt x="25742" y="343981"/>
                  <a:pt x="19979" y="349744"/>
                  <a:pt x="12871" y="349744"/>
                </a:cubicBezTo>
                <a:cubicBezTo>
                  <a:pt x="5763" y="349744"/>
                  <a:pt x="0" y="343981"/>
                  <a:pt x="0" y="336872"/>
                </a:cubicBezTo>
                <a:cubicBezTo>
                  <a:pt x="0" y="329763"/>
                  <a:pt x="5763" y="324000"/>
                  <a:pt x="12871" y="324000"/>
                </a:cubicBezTo>
                <a:close/>
                <a:moveTo>
                  <a:pt x="1596871" y="162000"/>
                </a:moveTo>
                <a:cubicBezTo>
                  <a:pt x="1603979" y="162000"/>
                  <a:pt x="1609742" y="167763"/>
                  <a:pt x="1609742" y="174872"/>
                </a:cubicBezTo>
                <a:cubicBezTo>
                  <a:pt x="1609742" y="181981"/>
                  <a:pt x="1603979" y="187744"/>
                  <a:pt x="1596871" y="187744"/>
                </a:cubicBezTo>
                <a:cubicBezTo>
                  <a:pt x="1589763" y="187744"/>
                  <a:pt x="1584000" y="181981"/>
                  <a:pt x="1584000" y="174872"/>
                </a:cubicBezTo>
                <a:cubicBezTo>
                  <a:pt x="1584000" y="167763"/>
                  <a:pt x="1589763" y="162000"/>
                  <a:pt x="1596871" y="162000"/>
                </a:cubicBezTo>
                <a:close/>
                <a:moveTo>
                  <a:pt x="1398871" y="162000"/>
                </a:moveTo>
                <a:cubicBezTo>
                  <a:pt x="1405979" y="162000"/>
                  <a:pt x="1411742" y="167763"/>
                  <a:pt x="1411742" y="174872"/>
                </a:cubicBezTo>
                <a:cubicBezTo>
                  <a:pt x="1411742" y="181981"/>
                  <a:pt x="1405979" y="187744"/>
                  <a:pt x="1398871" y="187744"/>
                </a:cubicBezTo>
                <a:cubicBezTo>
                  <a:pt x="1391763" y="187744"/>
                  <a:pt x="1386000" y="181981"/>
                  <a:pt x="1386000" y="174872"/>
                </a:cubicBezTo>
                <a:cubicBezTo>
                  <a:pt x="1386000" y="167763"/>
                  <a:pt x="1391763" y="162000"/>
                  <a:pt x="1398871" y="162000"/>
                </a:cubicBezTo>
                <a:close/>
                <a:moveTo>
                  <a:pt x="1200871" y="162000"/>
                </a:moveTo>
                <a:cubicBezTo>
                  <a:pt x="1207979" y="162000"/>
                  <a:pt x="1213742" y="167763"/>
                  <a:pt x="1213742" y="174872"/>
                </a:cubicBezTo>
                <a:cubicBezTo>
                  <a:pt x="1213742" y="181981"/>
                  <a:pt x="1207979" y="187744"/>
                  <a:pt x="1200871" y="187744"/>
                </a:cubicBezTo>
                <a:cubicBezTo>
                  <a:pt x="1193763" y="187744"/>
                  <a:pt x="1188000" y="181981"/>
                  <a:pt x="1188000" y="174872"/>
                </a:cubicBezTo>
                <a:cubicBezTo>
                  <a:pt x="1188000" y="167763"/>
                  <a:pt x="1193763" y="162000"/>
                  <a:pt x="1200871" y="162000"/>
                </a:cubicBezTo>
                <a:close/>
                <a:moveTo>
                  <a:pt x="1002871" y="162000"/>
                </a:moveTo>
                <a:cubicBezTo>
                  <a:pt x="1009979" y="162000"/>
                  <a:pt x="1015742" y="167763"/>
                  <a:pt x="1015742" y="174872"/>
                </a:cubicBezTo>
                <a:cubicBezTo>
                  <a:pt x="1015742" y="181981"/>
                  <a:pt x="1009979" y="187744"/>
                  <a:pt x="1002871" y="187744"/>
                </a:cubicBezTo>
                <a:cubicBezTo>
                  <a:pt x="995763" y="187744"/>
                  <a:pt x="990000" y="181981"/>
                  <a:pt x="990000" y="174872"/>
                </a:cubicBezTo>
                <a:cubicBezTo>
                  <a:pt x="990000" y="167763"/>
                  <a:pt x="995763" y="162000"/>
                  <a:pt x="1002871" y="162000"/>
                </a:cubicBezTo>
                <a:close/>
                <a:moveTo>
                  <a:pt x="804871" y="162000"/>
                </a:moveTo>
                <a:cubicBezTo>
                  <a:pt x="811979" y="162000"/>
                  <a:pt x="817742" y="167763"/>
                  <a:pt x="817742" y="174872"/>
                </a:cubicBezTo>
                <a:cubicBezTo>
                  <a:pt x="817742" y="181981"/>
                  <a:pt x="811979" y="187744"/>
                  <a:pt x="804871" y="187744"/>
                </a:cubicBezTo>
                <a:cubicBezTo>
                  <a:pt x="797763" y="187744"/>
                  <a:pt x="792000" y="181981"/>
                  <a:pt x="792000" y="174872"/>
                </a:cubicBezTo>
                <a:cubicBezTo>
                  <a:pt x="792000" y="167763"/>
                  <a:pt x="797763" y="162000"/>
                  <a:pt x="804871" y="162000"/>
                </a:cubicBezTo>
                <a:close/>
                <a:moveTo>
                  <a:pt x="606871" y="162000"/>
                </a:moveTo>
                <a:cubicBezTo>
                  <a:pt x="613979" y="162000"/>
                  <a:pt x="619742" y="167763"/>
                  <a:pt x="619742" y="174872"/>
                </a:cubicBezTo>
                <a:cubicBezTo>
                  <a:pt x="619742" y="181981"/>
                  <a:pt x="613979" y="187744"/>
                  <a:pt x="606871" y="187744"/>
                </a:cubicBezTo>
                <a:cubicBezTo>
                  <a:pt x="599763" y="187744"/>
                  <a:pt x="594000" y="181981"/>
                  <a:pt x="594000" y="174872"/>
                </a:cubicBezTo>
                <a:cubicBezTo>
                  <a:pt x="594000" y="167763"/>
                  <a:pt x="599763" y="162000"/>
                  <a:pt x="606871" y="162000"/>
                </a:cubicBezTo>
                <a:close/>
                <a:moveTo>
                  <a:pt x="408871" y="162000"/>
                </a:moveTo>
                <a:cubicBezTo>
                  <a:pt x="415979" y="162000"/>
                  <a:pt x="421742" y="167763"/>
                  <a:pt x="421742" y="174872"/>
                </a:cubicBezTo>
                <a:cubicBezTo>
                  <a:pt x="421742" y="181981"/>
                  <a:pt x="415979" y="187744"/>
                  <a:pt x="408871" y="187744"/>
                </a:cubicBezTo>
                <a:cubicBezTo>
                  <a:pt x="401763" y="187744"/>
                  <a:pt x="396000" y="181981"/>
                  <a:pt x="396000" y="174872"/>
                </a:cubicBezTo>
                <a:cubicBezTo>
                  <a:pt x="396000" y="167763"/>
                  <a:pt x="401763" y="162000"/>
                  <a:pt x="408871" y="162000"/>
                </a:cubicBezTo>
                <a:close/>
                <a:moveTo>
                  <a:pt x="210871" y="162000"/>
                </a:moveTo>
                <a:cubicBezTo>
                  <a:pt x="217979" y="162000"/>
                  <a:pt x="223742" y="167763"/>
                  <a:pt x="223742" y="174872"/>
                </a:cubicBezTo>
                <a:cubicBezTo>
                  <a:pt x="223742" y="181981"/>
                  <a:pt x="217979" y="187744"/>
                  <a:pt x="210871" y="187744"/>
                </a:cubicBezTo>
                <a:cubicBezTo>
                  <a:pt x="203763" y="187744"/>
                  <a:pt x="198000" y="181981"/>
                  <a:pt x="198000" y="174872"/>
                </a:cubicBezTo>
                <a:cubicBezTo>
                  <a:pt x="198000" y="167763"/>
                  <a:pt x="203763" y="162000"/>
                  <a:pt x="210871" y="162000"/>
                </a:cubicBezTo>
                <a:close/>
                <a:moveTo>
                  <a:pt x="12871" y="162000"/>
                </a:moveTo>
                <a:cubicBezTo>
                  <a:pt x="19979" y="162000"/>
                  <a:pt x="25742" y="167763"/>
                  <a:pt x="25742" y="174872"/>
                </a:cubicBezTo>
                <a:cubicBezTo>
                  <a:pt x="25742" y="181981"/>
                  <a:pt x="19979" y="187744"/>
                  <a:pt x="12871" y="187744"/>
                </a:cubicBezTo>
                <a:cubicBezTo>
                  <a:pt x="5763" y="187744"/>
                  <a:pt x="0" y="181981"/>
                  <a:pt x="0" y="174872"/>
                </a:cubicBezTo>
                <a:cubicBezTo>
                  <a:pt x="0" y="167763"/>
                  <a:pt x="5763" y="162000"/>
                  <a:pt x="12871" y="162000"/>
                </a:cubicBezTo>
                <a:close/>
                <a:moveTo>
                  <a:pt x="1596871" y="0"/>
                </a:moveTo>
                <a:cubicBezTo>
                  <a:pt x="1603979" y="0"/>
                  <a:pt x="1609742" y="5763"/>
                  <a:pt x="1609742" y="12872"/>
                </a:cubicBezTo>
                <a:cubicBezTo>
                  <a:pt x="1609742" y="19981"/>
                  <a:pt x="1603979" y="25744"/>
                  <a:pt x="1596871" y="25744"/>
                </a:cubicBezTo>
                <a:cubicBezTo>
                  <a:pt x="1589763" y="25744"/>
                  <a:pt x="1584000" y="19981"/>
                  <a:pt x="1584000" y="12872"/>
                </a:cubicBezTo>
                <a:cubicBezTo>
                  <a:pt x="1584000" y="5763"/>
                  <a:pt x="1589763" y="0"/>
                  <a:pt x="1596871" y="0"/>
                </a:cubicBezTo>
                <a:close/>
                <a:moveTo>
                  <a:pt x="1398871" y="0"/>
                </a:moveTo>
                <a:cubicBezTo>
                  <a:pt x="1405979" y="0"/>
                  <a:pt x="1411742" y="5763"/>
                  <a:pt x="1411742" y="12872"/>
                </a:cubicBezTo>
                <a:cubicBezTo>
                  <a:pt x="1411742" y="19981"/>
                  <a:pt x="1405979" y="25744"/>
                  <a:pt x="1398871" y="25744"/>
                </a:cubicBezTo>
                <a:cubicBezTo>
                  <a:pt x="1391763" y="25744"/>
                  <a:pt x="1386000" y="19981"/>
                  <a:pt x="1386000" y="12872"/>
                </a:cubicBezTo>
                <a:cubicBezTo>
                  <a:pt x="1386000" y="5763"/>
                  <a:pt x="1391763" y="0"/>
                  <a:pt x="1398871" y="0"/>
                </a:cubicBezTo>
                <a:close/>
                <a:moveTo>
                  <a:pt x="1200871" y="0"/>
                </a:moveTo>
                <a:cubicBezTo>
                  <a:pt x="1207979" y="0"/>
                  <a:pt x="1213742" y="5763"/>
                  <a:pt x="1213742" y="12872"/>
                </a:cubicBezTo>
                <a:cubicBezTo>
                  <a:pt x="1213742" y="19981"/>
                  <a:pt x="1207979" y="25744"/>
                  <a:pt x="1200871" y="25744"/>
                </a:cubicBezTo>
                <a:cubicBezTo>
                  <a:pt x="1193763" y="25744"/>
                  <a:pt x="1188000" y="19981"/>
                  <a:pt x="1188000" y="12872"/>
                </a:cubicBezTo>
                <a:cubicBezTo>
                  <a:pt x="1188000" y="5763"/>
                  <a:pt x="1193763" y="0"/>
                  <a:pt x="1200871" y="0"/>
                </a:cubicBezTo>
                <a:close/>
                <a:moveTo>
                  <a:pt x="1002871" y="0"/>
                </a:moveTo>
                <a:cubicBezTo>
                  <a:pt x="1009979" y="0"/>
                  <a:pt x="1015742" y="5763"/>
                  <a:pt x="1015742" y="12872"/>
                </a:cubicBezTo>
                <a:cubicBezTo>
                  <a:pt x="1015742" y="19981"/>
                  <a:pt x="1009979" y="25744"/>
                  <a:pt x="1002871" y="25744"/>
                </a:cubicBezTo>
                <a:cubicBezTo>
                  <a:pt x="995763" y="25744"/>
                  <a:pt x="990000" y="19981"/>
                  <a:pt x="990000" y="12872"/>
                </a:cubicBezTo>
                <a:cubicBezTo>
                  <a:pt x="990000" y="5763"/>
                  <a:pt x="995763" y="0"/>
                  <a:pt x="1002871" y="0"/>
                </a:cubicBezTo>
                <a:close/>
                <a:moveTo>
                  <a:pt x="804871" y="0"/>
                </a:moveTo>
                <a:cubicBezTo>
                  <a:pt x="811979" y="0"/>
                  <a:pt x="817742" y="5763"/>
                  <a:pt x="817742" y="12872"/>
                </a:cubicBezTo>
                <a:cubicBezTo>
                  <a:pt x="817742" y="19981"/>
                  <a:pt x="811979" y="25744"/>
                  <a:pt x="804871" y="25744"/>
                </a:cubicBezTo>
                <a:cubicBezTo>
                  <a:pt x="797763" y="25744"/>
                  <a:pt x="792000" y="19981"/>
                  <a:pt x="792000" y="12872"/>
                </a:cubicBezTo>
                <a:cubicBezTo>
                  <a:pt x="792000" y="5763"/>
                  <a:pt x="797763" y="0"/>
                  <a:pt x="804871" y="0"/>
                </a:cubicBezTo>
                <a:close/>
                <a:moveTo>
                  <a:pt x="606871" y="0"/>
                </a:moveTo>
                <a:cubicBezTo>
                  <a:pt x="613979" y="0"/>
                  <a:pt x="619742" y="5763"/>
                  <a:pt x="619742" y="12872"/>
                </a:cubicBezTo>
                <a:cubicBezTo>
                  <a:pt x="619742" y="19981"/>
                  <a:pt x="613979" y="25744"/>
                  <a:pt x="606871" y="25744"/>
                </a:cubicBezTo>
                <a:cubicBezTo>
                  <a:pt x="599763" y="25744"/>
                  <a:pt x="594000" y="19981"/>
                  <a:pt x="594000" y="12872"/>
                </a:cubicBezTo>
                <a:cubicBezTo>
                  <a:pt x="594000" y="5763"/>
                  <a:pt x="599763" y="0"/>
                  <a:pt x="606871" y="0"/>
                </a:cubicBezTo>
                <a:close/>
                <a:moveTo>
                  <a:pt x="408871" y="0"/>
                </a:moveTo>
                <a:cubicBezTo>
                  <a:pt x="415979" y="0"/>
                  <a:pt x="421742" y="5763"/>
                  <a:pt x="421742" y="12872"/>
                </a:cubicBezTo>
                <a:cubicBezTo>
                  <a:pt x="421742" y="19981"/>
                  <a:pt x="415979" y="25744"/>
                  <a:pt x="408871" y="25744"/>
                </a:cubicBezTo>
                <a:cubicBezTo>
                  <a:pt x="401763" y="25744"/>
                  <a:pt x="396000" y="19981"/>
                  <a:pt x="396000" y="12872"/>
                </a:cubicBezTo>
                <a:cubicBezTo>
                  <a:pt x="396000" y="5763"/>
                  <a:pt x="401763" y="0"/>
                  <a:pt x="408871" y="0"/>
                </a:cubicBezTo>
                <a:close/>
                <a:moveTo>
                  <a:pt x="210871" y="0"/>
                </a:moveTo>
                <a:cubicBezTo>
                  <a:pt x="217979" y="0"/>
                  <a:pt x="223742" y="5763"/>
                  <a:pt x="223742" y="12872"/>
                </a:cubicBezTo>
                <a:cubicBezTo>
                  <a:pt x="223742" y="19981"/>
                  <a:pt x="217979" y="25744"/>
                  <a:pt x="210871" y="25744"/>
                </a:cubicBezTo>
                <a:cubicBezTo>
                  <a:pt x="203763" y="25744"/>
                  <a:pt x="198000" y="19981"/>
                  <a:pt x="198000" y="12872"/>
                </a:cubicBezTo>
                <a:cubicBezTo>
                  <a:pt x="198000" y="5763"/>
                  <a:pt x="203763" y="0"/>
                  <a:pt x="210871" y="0"/>
                </a:cubicBezTo>
                <a:close/>
                <a:moveTo>
                  <a:pt x="12871" y="0"/>
                </a:moveTo>
                <a:cubicBezTo>
                  <a:pt x="19979" y="0"/>
                  <a:pt x="25742" y="5763"/>
                  <a:pt x="25742" y="12872"/>
                </a:cubicBezTo>
                <a:cubicBezTo>
                  <a:pt x="25742" y="19981"/>
                  <a:pt x="19979" y="25744"/>
                  <a:pt x="12871" y="25744"/>
                </a:cubicBezTo>
                <a:cubicBezTo>
                  <a:pt x="5763" y="25744"/>
                  <a:pt x="0" y="19981"/>
                  <a:pt x="0" y="12872"/>
                </a:cubicBezTo>
                <a:cubicBezTo>
                  <a:pt x="0" y="5763"/>
                  <a:pt x="5763" y="0"/>
                  <a:pt x="12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PA-文本框 4"/>
          <p:cNvSpPr txBox="1"/>
          <p:nvPr userDrawn="1">
            <p:custDataLst>
              <p:tags r:id="rId8"/>
            </p:custDataLst>
          </p:nvPr>
        </p:nvSpPr>
        <p:spPr>
          <a:xfrm>
            <a:off x="407988" y="1038774"/>
            <a:ext cx="2588436" cy="365658"/>
          </a:xfrm>
          <a:custGeom>
            <a:avLst/>
            <a:gdLst/>
            <a:ahLst/>
            <a:cxnLst/>
            <a:rect l="l" t="t" r="r" b="b"/>
            <a:pathLst>
              <a:path w="2206039" h="311638">
                <a:moveTo>
                  <a:pt x="421084" y="56879"/>
                </a:moveTo>
                <a:cubicBezTo>
                  <a:pt x="393797" y="57391"/>
                  <a:pt x="371861" y="66712"/>
                  <a:pt x="355278" y="84840"/>
                </a:cubicBezTo>
                <a:cubicBezTo>
                  <a:pt x="338694" y="102968"/>
                  <a:pt x="330176" y="126832"/>
                  <a:pt x="329723" y="156432"/>
                </a:cubicBezTo>
                <a:cubicBezTo>
                  <a:pt x="330176" y="185622"/>
                  <a:pt x="338694" y="209178"/>
                  <a:pt x="355278" y="227102"/>
                </a:cubicBezTo>
                <a:cubicBezTo>
                  <a:pt x="371861" y="245025"/>
                  <a:pt x="393797" y="254243"/>
                  <a:pt x="421084" y="254755"/>
                </a:cubicBezTo>
                <a:cubicBezTo>
                  <a:pt x="448371" y="254243"/>
                  <a:pt x="470306" y="245025"/>
                  <a:pt x="486890" y="227102"/>
                </a:cubicBezTo>
                <a:cubicBezTo>
                  <a:pt x="503474" y="209178"/>
                  <a:pt x="511993" y="185622"/>
                  <a:pt x="512445" y="156432"/>
                </a:cubicBezTo>
                <a:cubicBezTo>
                  <a:pt x="511993" y="126832"/>
                  <a:pt x="503474" y="102968"/>
                  <a:pt x="486890" y="84840"/>
                </a:cubicBezTo>
                <a:cubicBezTo>
                  <a:pt x="470306" y="66712"/>
                  <a:pt x="448371" y="57391"/>
                  <a:pt x="421084" y="56879"/>
                </a:cubicBezTo>
                <a:close/>
                <a:moveTo>
                  <a:pt x="1709176" y="5324"/>
                </a:moveTo>
                <a:lnTo>
                  <a:pt x="1966747" y="5324"/>
                </a:lnTo>
                <a:lnTo>
                  <a:pt x="1966747" y="60156"/>
                </a:lnTo>
                <a:lnTo>
                  <a:pt x="1868859" y="60156"/>
                </a:lnTo>
                <a:lnTo>
                  <a:pt x="1868859" y="306311"/>
                </a:lnTo>
                <a:lnTo>
                  <a:pt x="1806654" y="306311"/>
                </a:lnTo>
                <a:lnTo>
                  <a:pt x="1806654" y="60156"/>
                </a:lnTo>
                <a:lnTo>
                  <a:pt x="1709176" y="60156"/>
                </a:lnTo>
                <a:close/>
                <a:moveTo>
                  <a:pt x="1189187" y="5324"/>
                </a:moveTo>
                <a:lnTo>
                  <a:pt x="1383684" y="5324"/>
                </a:lnTo>
                <a:lnTo>
                  <a:pt x="1383684" y="62204"/>
                </a:lnTo>
                <a:lnTo>
                  <a:pt x="1251801" y="62204"/>
                </a:lnTo>
                <a:lnTo>
                  <a:pt x="1251801" y="127377"/>
                </a:lnTo>
                <a:lnTo>
                  <a:pt x="1366072" y="127377"/>
                </a:lnTo>
                <a:lnTo>
                  <a:pt x="1366072" y="180161"/>
                </a:lnTo>
                <a:lnTo>
                  <a:pt x="1251801" y="180161"/>
                </a:lnTo>
                <a:lnTo>
                  <a:pt x="1251801" y="249431"/>
                </a:lnTo>
                <a:lnTo>
                  <a:pt x="1386960" y="249431"/>
                </a:lnTo>
                <a:lnTo>
                  <a:pt x="1386960" y="306311"/>
                </a:lnTo>
                <a:lnTo>
                  <a:pt x="1189187" y="306311"/>
                </a:lnTo>
                <a:close/>
                <a:moveTo>
                  <a:pt x="899551" y="5324"/>
                </a:moveTo>
                <a:lnTo>
                  <a:pt x="1157122" y="5324"/>
                </a:lnTo>
                <a:lnTo>
                  <a:pt x="1157122" y="60156"/>
                </a:lnTo>
                <a:lnTo>
                  <a:pt x="1059234" y="60156"/>
                </a:lnTo>
                <a:lnTo>
                  <a:pt x="1059234" y="306311"/>
                </a:lnTo>
                <a:lnTo>
                  <a:pt x="997029" y="306311"/>
                </a:lnTo>
                <a:lnTo>
                  <a:pt x="997029" y="60156"/>
                </a:lnTo>
                <a:lnTo>
                  <a:pt x="899551" y="60156"/>
                </a:lnTo>
                <a:close/>
                <a:moveTo>
                  <a:pt x="2090529" y="0"/>
                </a:moveTo>
                <a:cubicBezTo>
                  <a:pt x="2112178" y="110"/>
                  <a:pt x="2131978" y="2958"/>
                  <a:pt x="2149926" y="8542"/>
                </a:cubicBezTo>
                <a:cubicBezTo>
                  <a:pt x="2167874" y="14126"/>
                  <a:pt x="2183157" y="21781"/>
                  <a:pt x="2195774" y="31509"/>
                </a:cubicBezTo>
                <a:lnTo>
                  <a:pt x="2163445" y="83099"/>
                </a:lnTo>
                <a:cubicBezTo>
                  <a:pt x="2154330" y="75554"/>
                  <a:pt x="2143803" y="69340"/>
                  <a:pt x="2131862" y="64458"/>
                </a:cubicBezTo>
                <a:cubicBezTo>
                  <a:pt x="2119922" y="59576"/>
                  <a:pt x="2106007" y="57050"/>
                  <a:pt x="2090119" y="56879"/>
                </a:cubicBezTo>
                <a:cubicBezTo>
                  <a:pt x="2076672" y="56862"/>
                  <a:pt x="2066172" y="59559"/>
                  <a:pt x="2058616" y="64970"/>
                </a:cubicBezTo>
                <a:cubicBezTo>
                  <a:pt x="2051060" y="70382"/>
                  <a:pt x="2047218" y="78609"/>
                  <a:pt x="2047091" y="89654"/>
                </a:cubicBezTo>
                <a:cubicBezTo>
                  <a:pt x="2046629" y="98078"/>
                  <a:pt x="2050420" y="104889"/>
                  <a:pt x="2058462" y="110087"/>
                </a:cubicBezTo>
                <a:cubicBezTo>
                  <a:pt x="2066504" y="115284"/>
                  <a:pt x="2081564" y="119945"/>
                  <a:pt x="2103642" y="124067"/>
                </a:cubicBezTo>
                <a:cubicBezTo>
                  <a:pt x="2141949" y="132133"/>
                  <a:pt x="2168735" y="143552"/>
                  <a:pt x="2184002" y="158327"/>
                </a:cubicBezTo>
                <a:cubicBezTo>
                  <a:pt x="2199269" y="173101"/>
                  <a:pt x="2206603" y="191997"/>
                  <a:pt x="2206006" y="215016"/>
                </a:cubicBezTo>
                <a:cubicBezTo>
                  <a:pt x="2205692" y="244305"/>
                  <a:pt x="2195577" y="267626"/>
                  <a:pt x="2175662" y="284980"/>
                </a:cubicBezTo>
                <a:cubicBezTo>
                  <a:pt x="2155747" y="302333"/>
                  <a:pt x="2127916" y="311218"/>
                  <a:pt x="2092168" y="311635"/>
                </a:cubicBezTo>
                <a:cubicBezTo>
                  <a:pt x="2069093" y="311575"/>
                  <a:pt x="2047641" y="308114"/>
                  <a:pt x="2027811" y="301251"/>
                </a:cubicBezTo>
                <a:cubicBezTo>
                  <a:pt x="2007982" y="294389"/>
                  <a:pt x="1990533" y="284482"/>
                  <a:pt x="1975466" y="271533"/>
                </a:cubicBezTo>
                <a:lnTo>
                  <a:pt x="2009440" y="219523"/>
                </a:lnTo>
                <a:cubicBezTo>
                  <a:pt x="2019824" y="230311"/>
                  <a:pt x="2032619" y="238846"/>
                  <a:pt x="2047823" y="245128"/>
                </a:cubicBezTo>
                <a:cubicBezTo>
                  <a:pt x="2063026" y="251410"/>
                  <a:pt x="2078491" y="254619"/>
                  <a:pt x="2094217" y="254755"/>
                </a:cubicBezTo>
                <a:cubicBezTo>
                  <a:pt x="2110088" y="254721"/>
                  <a:pt x="2122296" y="251819"/>
                  <a:pt x="2130842" y="246050"/>
                </a:cubicBezTo>
                <a:cubicBezTo>
                  <a:pt x="2139388" y="240280"/>
                  <a:pt x="2143707" y="231847"/>
                  <a:pt x="2143801" y="220752"/>
                </a:cubicBezTo>
                <a:cubicBezTo>
                  <a:pt x="2144168" y="212080"/>
                  <a:pt x="2140053" y="204945"/>
                  <a:pt x="2131456" y="199346"/>
                </a:cubicBezTo>
                <a:cubicBezTo>
                  <a:pt x="2122859" y="193747"/>
                  <a:pt x="2107578" y="188865"/>
                  <a:pt x="2085611" y="184700"/>
                </a:cubicBezTo>
                <a:cubicBezTo>
                  <a:pt x="2047356" y="176276"/>
                  <a:pt x="2020774" y="164344"/>
                  <a:pt x="2005866" y="148904"/>
                </a:cubicBezTo>
                <a:cubicBezTo>
                  <a:pt x="1990957" y="133464"/>
                  <a:pt x="1983828" y="114670"/>
                  <a:pt x="1984477" y="92522"/>
                </a:cubicBezTo>
                <a:cubicBezTo>
                  <a:pt x="1984851" y="65017"/>
                  <a:pt x="1994436" y="42839"/>
                  <a:pt x="2013233" y="25989"/>
                </a:cubicBezTo>
                <a:cubicBezTo>
                  <a:pt x="2032030" y="9139"/>
                  <a:pt x="2057795" y="476"/>
                  <a:pt x="2090529" y="0"/>
                </a:cubicBezTo>
                <a:close/>
                <a:moveTo>
                  <a:pt x="1427312" y="0"/>
                </a:moveTo>
                <a:lnTo>
                  <a:pt x="1428949" y="0"/>
                </a:lnTo>
                <a:lnTo>
                  <a:pt x="1606706" y="173222"/>
                </a:lnTo>
                <a:lnTo>
                  <a:pt x="1606706" y="5324"/>
                </a:lnTo>
                <a:lnTo>
                  <a:pt x="1669319" y="5324"/>
                </a:lnTo>
                <a:lnTo>
                  <a:pt x="1669319" y="311635"/>
                </a:lnTo>
                <a:lnTo>
                  <a:pt x="1667682" y="311635"/>
                </a:lnTo>
                <a:lnTo>
                  <a:pt x="1489925" y="138414"/>
                </a:lnTo>
                <a:lnTo>
                  <a:pt x="1489925" y="306311"/>
                </a:lnTo>
                <a:lnTo>
                  <a:pt x="1427312" y="306311"/>
                </a:lnTo>
                <a:close/>
                <a:moveTo>
                  <a:pt x="617687" y="0"/>
                </a:moveTo>
                <a:lnTo>
                  <a:pt x="619324" y="0"/>
                </a:lnTo>
                <a:lnTo>
                  <a:pt x="797081" y="173222"/>
                </a:lnTo>
                <a:lnTo>
                  <a:pt x="797081" y="5324"/>
                </a:lnTo>
                <a:lnTo>
                  <a:pt x="859694" y="5324"/>
                </a:lnTo>
                <a:lnTo>
                  <a:pt x="859694" y="311635"/>
                </a:lnTo>
                <a:lnTo>
                  <a:pt x="858057" y="311635"/>
                </a:lnTo>
                <a:lnTo>
                  <a:pt x="680301" y="138414"/>
                </a:lnTo>
                <a:lnTo>
                  <a:pt x="680301" y="306311"/>
                </a:lnTo>
                <a:lnTo>
                  <a:pt x="617687" y="306311"/>
                </a:lnTo>
                <a:close/>
                <a:moveTo>
                  <a:pt x="421084" y="0"/>
                </a:moveTo>
                <a:cubicBezTo>
                  <a:pt x="450854" y="254"/>
                  <a:pt x="477341" y="7066"/>
                  <a:pt x="500546" y="20436"/>
                </a:cubicBezTo>
                <a:cubicBezTo>
                  <a:pt x="523750" y="33806"/>
                  <a:pt x="542039" y="52206"/>
                  <a:pt x="555411" y="75635"/>
                </a:cubicBezTo>
                <a:cubicBezTo>
                  <a:pt x="568783" y="99065"/>
                  <a:pt x="575606" y="125997"/>
                  <a:pt x="575878" y="156432"/>
                </a:cubicBezTo>
                <a:cubicBezTo>
                  <a:pt x="575606" y="186593"/>
                  <a:pt x="568783" y="213298"/>
                  <a:pt x="555411" y="236545"/>
                </a:cubicBezTo>
                <a:cubicBezTo>
                  <a:pt x="542039" y="259793"/>
                  <a:pt x="523750" y="278056"/>
                  <a:pt x="500546" y="291335"/>
                </a:cubicBezTo>
                <a:cubicBezTo>
                  <a:pt x="477341" y="304614"/>
                  <a:pt x="450854" y="311380"/>
                  <a:pt x="421084" y="311635"/>
                </a:cubicBezTo>
                <a:cubicBezTo>
                  <a:pt x="391190" y="311380"/>
                  <a:pt x="364677" y="304614"/>
                  <a:pt x="341546" y="291335"/>
                </a:cubicBezTo>
                <a:cubicBezTo>
                  <a:pt x="318415" y="278056"/>
                  <a:pt x="300223" y="259793"/>
                  <a:pt x="286969" y="236545"/>
                </a:cubicBezTo>
                <a:cubicBezTo>
                  <a:pt x="273716" y="213298"/>
                  <a:pt x="266960" y="186593"/>
                  <a:pt x="266700" y="156432"/>
                </a:cubicBezTo>
                <a:cubicBezTo>
                  <a:pt x="266960" y="125997"/>
                  <a:pt x="273716" y="99065"/>
                  <a:pt x="286969" y="75635"/>
                </a:cubicBezTo>
                <a:cubicBezTo>
                  <a:pt x="300223" y="52206"/>
                  <a:pt x="318415" y="33806"/>
                  <a:pt x="341546" y="20436"/>
                </a:cubicBezTo>
                <a:cubicBezTo>
                  <a:pt x="364677" y="7066"/>
                  <a:pt x="391190" y="254"/>
                  <a:pt x="421084" y="0"/>
                </a:cubicBezTo>
                <a:close/>
                <a:moveTo>
                  <a:pt x="154359" y="0"/>
                </a:moveTo>
                <a:cubicBezTo>
                  <a:pt x="177867" y="8"/>
                  <a:pt x="198328" y="3776"/>
                  <a:pt x="215744" y="11304"/>
                </a:cubicBezTo>
                <a:cubicBezTo>
                  <a:pt x="233159" y="18832"/>
                  <a:pt x="249013" y="30068"/>
                  <a:pt x="263306" y="45012"/>
                </a:cubicBezTo>
                <a:lnTo>
                  <a:pt x="223986" y="90473"/>
                </a:lnTo>
                <a:cubicBezTo>
                  <a:pt x="216017" y="80829"/>
                  <a:pt x="206255" y="72874"/>
                  <a:pt x="194702" y="66609"/>
                </a:cubicBezTo>
                <a:cubicBezTo>
                  <a:pt x="183148" y="60345"/>
                  <a:pt x="169701" y="57101"/>
                  <a:pt x="154359" y="56879"/>
                </a:cubicBezTo>
                <a:cubicBezTo>
                  <a:pt x="126362" y="57409"/>
                  <a:pt x="104228" y="66695"/>
                  <a:pt x="87956" y="84738"/>
                </a:cubicBezTo>
                <a:cubicBezTo>
                  <a:pt x="71684" y="102781"/>
                  <a:pt x="63373" y="126406"/>
                  <a:pt x="63023" y="155612"/>
                </a:cubicBezTo>
                <a:cubicBezTo>
                  <a:pt x="63373" y="184836"/>
                  <a:pt x="71684" y="208530"/>
                  <a:pt x="87956" y="226692"/>
                </a:cubicBezTo>
                <a:cubicBezTo>
                  <a:pt x="104228" y="244855"/>
                  <a:pt x="126362" y="254209"/>
                  <a:pt x="154359" y="254755"/>
                </a:cubicBezTo>
                <a:cubicBezTo>
                  <a:pt x="169914" y="254525"/>
                  <a:pt x="183549" y="251196"/>
                  <a:pt x="195265" y="244769"/>
                </a:cubicBezTo>
                <a:cubicBezTo>
                  <a:pt x="206980" y="238342"/>
                  <a:pt x="216827" y="230200"/>
                  <a:pt x="224806" y="220342"/>
                </a:cubicBezTo>
                <a:lnTo>
                  <a:pt x="263715" y="265804"/>
                </a:lnTo>
                <a:cubicBezTo>
                  <a:pt x="248817" y="282036"/>
                  <a:pt x="232331" y="293766"/>
                  <a:pt x="214259" y="300996"/>
                </a:cubicBezTo>
                <a:cubicBezTo>
                  <a:pt x="196186" y="308225"/>
                  <a:pt x="176220" y="311771"/>
                  <a:pt x="154359" y="311635"/>
                </a:cubicBezTo>
                <a:cubicBezTo>
                  <a:pt x="123957" y="311363"/>
                  <a:pt x="97208" y="304495"/>
                  <a:pt x="74110" y="291032"/>
                </a:cubicBezTo>
                <a:cubicBezTo>
                  <a:pt x="51013" y="277568"/>
                  <a:pt x="32944" y="259143"/>
                  <a:pt x="19904" y="235756"/>
                </a:cubicBezTo>
                <a:cubicBezTo>
                  <a:pt x="6864" y="212370"/>
                  <a:pt x="229" y="185655"/>
                  <a:pt x="0" y="155612"/>
                </a:cubicBezTo>
                <a:cubicBezTo>
                  <a:pt x="229" y="125704"/>
                  <a:pt x="6864" y="99085"/>
                  <a:pt x="19904" y="75757"/>
                </a:cubicBezTo>
                <a:cubicBezTo>
                  <a:pt x="32944" y="52428"/>
                  <a:pt x="51013" y="34039"/>
                  <a:pt x="74110" y="20588"/>
                </a:cubicBezTo>
                <a:cubicBezTo>
                  <a:pt x="97208" y="7137"/>
                  <a:pt x="123957" y="274"/>
                  <a:pt x="1543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200" b="1" dirty="0">
              <a:latin typeface="Radikal" pitchFamily="50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407988" y="1648493"/>
            <a:ext cx="904883" cy="107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0" hasCustomPrompt="1"/>
          </p:nvPr>
        </p:nvSpPr>
        <p:spPr>
          <a:xfrm>
            <a:off x="4318506" y="2353228"/>
            <a:ext cx="1826141" cy="584775"/>
          </a:xfr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团队介绍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6047226" y="4183969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产品服务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8475320" y="1657312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核心优势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3" hasCustomPrompt="1"/>
          </p:nvPr>
        </p:nvSpPr>
        <p:spPr>
          <a:xfrm>
            <a:off x="10189408" y="3825250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社会认可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3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平行四边形 6"/>
          <p:cNvSpPr/>
          <p:nvPr userDrawn="1"/>
        </p:nvSpPr>
        <p:spPr>
          <a:xfrm>
            <a:off x="3641891" y="1648493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6463417" y="0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4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8902091" y="983872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5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3641891" y="1648493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6463417" y="0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02091" y="983872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284178" y="1755092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01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638579" y="3225330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02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539897" y="1069715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03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6"/>
            </p:custDataLst>
          </p:nvPr>
        </p:nvSpPr>
        <p:spPr>
          <a:xfrm>
            <a:off x="-296871" y="5531700"/>
            <a:ext cx="1609742" cy="511744"/>
          </a:xfrm>
          <a:custGeom>
            <a:avLst/>
            <a:gdLst>
              <a:gd name="connsiteX0" fmla="*/ 1596871 w 1609742"/>
              <a:gd name="connsiteY0" fmla="*/ 486000 h 511744"/>
              <a:gd name="connsiteX1" fmla="*/ 1609742 w 1609742"/>
              <a:gd name="connsiteY1" fmla="*/ 498872 h 511744"/>
              <a:gd name="connsiteX2" fmla="*/ 1596871 w 1609742"/>
              <a:gd name="connsiteY2" fmla="*/ 511744 h 511744"/>
              <a:gd name="connsiteX3" fmla="*/ 1584000 w 1609742"/>
              <a:gd name="connsiteY3" fmla="*/ 498872 h 511744"/>
              <a:gd name="connsiteX4" fmla="*/ 1596871 w 1609742"/>
              <a:gd name="connsiteY4" fmla="*/ 486000 h 511744"/>
              <a:gd name="connsiteX5" fmla="*/ 1398871 w 1609742"/>
              <a:gd name="connsiteY5" fmla="*/ 486000 h 511744"/>
              <a:gd name="connsiteX6" fmla="*/ 1411742 w 1609742"/>
              <a:gd name="connsiteY6" fmla="*/ 498872 h 511744"/>
              <a:gd name="connsiteX7" fmla="*/ 1398871 w 1609742"/>
              <a:gd name="connsiteY7" fmla="*/ 511744 h 511744"/>
              <a:gd name="connsiteX8" fmla="*/ 1386000 w 1609742"/>
              <a:gd name="connsiteY8" fmla="*/ 498872 h 511744"/>
              <a:gd name="connsiteX9" fmla="*/ 1398871 w 1609742"/>
              <a:gd name="connsiteY9" fmla="*/ 486000 h 511744"/>
              <a:gd name="connsiteX10" fmla="*/ 1200871 w 1609742"/>
              <a:gd name="connsiteY10" fmla="*/ 486000 h 511744"/>
              <a:gd name="connsiteX11" fmla="*/ 1213742 w 1609742"/>
              <a:gd name="connsiteY11" fmla="*/ 498872 h 511744"/>
              <a:gd name="connsiteX12" fmla="*/ 1200871 w 1609742"/>
              <a:gd name="connsiteY12" fmla="*/ 511744 h 511744"/>
              <a:gd name="connsiteX13" fmla="*/ 1188000 w 1609742"/>
              <a:gd name="connsiteY13" fmla="*/ 498872 h 511744"/>
              <a:gd name="connsiteX14" fmla="*/ 1200871 w 1609742"/>
              <a:gd name="connsiteY14" fmla="*/ 486000 h 511744"/>
              <a:gd name="connsiteX15" fmla="*/ 1002871 w 1609742"/>
              <a:gd name="connsiteY15" fmla="*/ 486000 h 511744"/>
              <a:gd name="connsiteX16" fmla="*/ 1015742 w 1609742"/>
              <a:gd name="connsiteY16" fmla="*/ 498872 h 511744"/>
              <a:gd name="connsiteX17" fmla="*/ 1002871 w 1609742"/>
              <a:gd name="connsiteY17" fmla="*/ 511744 h 511744"/>
              <a:gd name="connsiteX18" fmla="*/ 990000 w 1609742"/>
              <a:gd name="connsiteY18" fmla="*/ 498872 h 511744"/>
              <a:gd name="connsiteX19" fmla="*/ 1002871 w 1609742"/>
              <a:gd name="connsiteY19" fmla="*/ 486000 h 511744"/>
              <a:gd name="connsiteX20" fmla="*/ 804871 w 1609742"/>
              <a:gd name="connsiteY20" fmla="*/ 486000 h 511744"/>
              <a:gd name="connsiteX21" fmla="*/ 817742 w 1609742"/>
              <a:gd name="connsiteY21" fmla="*/ 498872 h 511744"/>
              <a:gd name="connsiteX22" fmla="*/ 804871 w 1609742"/>
              <a:gd name="connsiteY22" fmla="*/ 511744 h 511744"/>
              <a:gd name="connsiteX23" fmla="*/ 792000 w 1609742"/>
              <a:gd name="connsiteY23" fmla="*/ 498872 h 511744"/>
              <a:gd name="connsiteX24" fmla="*/ 804871 w 1609742"/>
              <a:gd name="connsiteY24" fmla="*/ 486000 h 511744"/>
              <a:gd name="connsiteX25" fmla="*/ 606871 w 1609742"/>
              <a:gd name="connsiteY25" fmla="*/ 486000 h 511744"/>
              <a:gd name="connsiteX26" fmla="*/ 619742 w 1609742"/>
              <a:gd name="connsiteY26" fmla="*/ 498872 h 511744"/>
              <a:gd name="connsiteX27" fmla="*/ 606871 w 1609742"/>
              <a:gd name="connsiteY27" fmla="*/ 511744 h 511744"/>
              <a:gd name="connsiteX28" fmla="*/ 594000 w 1609742"/>
              <a:gd name="connsiteY28" fmla="*/ 498872 h 511744"/>
              <a:gd name="connsiteX29" fmla="*/ 606871 w 1609742"/>
              <a:gd name="connsiteY29" fmla="*/ 486000 h 511744"/>
              <a:gd name="connsiteX30" fmla="*/ 408871 w 1609742"/>
              <a:gd name="connsiteY30" fmla="*/ 486000 h 511744"/>
              <a:gd name="connsiteX31" fmla="*/ 421742 w 1609742"/>
              <a:gd name="connsiteY31" fmla="*/ 498872 h 511744"/>
              <a:gd name="connsiteX32" fmla="*/ 408871 w 1609742"/>
              <a:gd name="connsiteY32" fmla="*/ 511744 h 511744"/>
              <a:gd name="connsiteX33" fmla="*/ 396000 w 1609742"/>
              <a:gd name="connsiteY33" fmla="*/ 498872 h 511744"/>
              <a:gd name="connsiteX34" fmla="*/ 408871 w 1609742"/>
              <a:gd name="connsiteY34" fmla="*/ 486000 h 511744"/>
              <a:gd name="connsiteX35" fmla="*/ 210871 w 1609742"/>
              <a:gd name="connsiteY35" fmla="*/ 486000 h 511744"/>
              <a:gd name="connsiteX36" fmla="*/ 223742 w 1609742"/>
              <a:gd name="connsiteY36" fmla="*/ 498872 h 511744"/>
              <a:gd name="connsiteX37" fmla="*/ 210871 w 1609742"/>
              <a:gd name="connsiteY37" fmla="*/ 511744 h 511744"/>
              <a:gd name="connsiteX38" fmla="*/ 198000 w 1609742"/>
              <a:gd name="connsiteY38" fmla="*/ 498872 h 511744"/>
              <a:gd name="connsiteX39" fmla="*/ 210871 w 1609742"/>
              <a:gd name="connsiteY39" fmla="*/ 486000 h 511744"/>
              <a:gd name="connsiteX40" fmla="*/ 12871 w 1609742"/>
              <a:gd name="connsiteY40" fmla="*/ 486000 h 511744"/>
              <a:gd name="connsiteX41" fmla="*/ 25742 w 1609742"/>
              <a:gd name="connsiteY41" fmla="*/ 498872 h 511744"/>
              <a:gd name="connsiteX42" fmla="*/ 12871 w 1609742"/>
              <a:gd name="connsiteY42" fmla="*/ 511744 h 511744"/>
              <a:gd name="connsiteX43" fmla="*/ 0 w 1609742"/>
              <a:gd name="connsiteY43" fmla="*/ 498872 h 511744"/>
              <a:gd name="connsiteX44" fmla="*/ 12871 w 1609742"/>
              <a:gd name="connsiteY44" fmla="*/ 486000 h 511744"/>
              <a:gd name="connsiteX45" fmla="*/ 1596871 w 1609742"/>
              <a:gd name="connsiteY45" fmla="*/ 324000 h 511744"/>
              <a:gd name="connsiteX46" fmla="*/ 1609742 w 1609742"/>
              <a:gd name="connsiteY46" fmla="*/ 336872 h 511744"/>
              <a:gd name="connsiteX47" fmla="*/ 1596871 w 1609742"/>
              <a:gd name="connsiteY47" fmla="*/ 349744 h 511744"/>
              <a:gd name="connsiteX48" fmla="*/ 1584000 w 1609742"/>
              <a:gd name="connsiteY48" fmla="*/ 336872 h 511744"/>
              <a:gd name="connsiteX49" fmla="*/ 1596871 w 1609742"/>
              <a:gd name="connsiteY49" fmla="*/ 324000 h 511744"/>
              <a:gd name="connsiteX50" fmla="*/ 1398871 w 1609742"/>
              <a:gd name="connsiteY50" fmla="*/ 324000 h 511744"/>
              <a:gd name="connsiteX51" fmla="*/ 1411742 w 1609742"/>
              <a:gd name="connsiteY51" fmla="*/ 336872 h 511744"/>
              <a:gd name="connsiteX52" fmla="*/ 1398871 w 1609742"/>
              <a:gd name="connsiteY52" fmla="*/ 349744 h 511744"/>
              <a:gd name="connsiteX53" fmla="*/ 1386000 w 1609742"/>
              <a:gd name="connsiteY53" fmla="*/ 336872 h 511744"/>
              <a:gd name="connsiteX54" fmla="*/ 1398871 w 1609742"/>
              <a:gd name="connsiteY54" fmla="*/ 324000 h 511744"/>
              <a:gd name="connsiteX55" fmla="*/ 1200871 w 1609742"/>
              <a:gd name="connsiteY55" fmla="*/ 324000 h 511744"/>
              <a:gd name="connsiteX56" fmla="*/ 1213742 w 1609742"/>
              <a:gd name="connsiteY56" fmla="*/ 336872 h 511744"/>
              <a:gd name="connsiteX57" fmla="*/ 1200871 w 1609742"/>
              <a:gd name="connsiteY57" fmla="*/ 349744 h 511744"/>
              <a:gd name="connsiteX58" fmla="*/ 1188000 w 1609742"/>
              <a:gd name="connsiteY58" fmla="*/ 336872 h 511744"/>
              <a:gd name="connsiteX59" fmla="*/ 1200871 w 1609742"/>
              <a:gd name="connsiteY59" fmla="*/ 324000 h 511744"/>
              <a:gd name="connsiteX60" fmla="*/ 1002871 w 1609742"/>
              <a:gd name="connsiteY60" fmla="*/ 324000 h 511744"/>
              <a:gd name="connsiteX61" fmla="*/ 1015742 w 1609742"/>
              <a:gd name="connsiteY61" fmla="*/ 336872 h 511744"/>
              <a:gd name="connsiteX62" fmla="*/ 1002871 w 1609742"/>
              <a:gd name="connsiteY62" fmla="*/ 349744 h 511744"/>
              <a:gd name="connsiteX63" fmla="*/ 990000 w 1609742"/>
              <a:gd name="connsiteY63" fmla="*/ 336872 h 511744"/>
              <a:gd name="connsiteX64" fmla="*/ 1002871 w 1609742"/>
              <a:gd name="connsiteY64" fmla="*/ 324000 h 511744"/>
              <a:gd name="connsiteX65" fmla="*/ 804871 w 1609742"/>
              <a:gd name="connsiteY65" fmla="*/ 324000 h 511744"/>
              <a:gd name="connsiteX66" fmla="*/ 817742 w 1609742"/>
              <a:gd name="connsiteY66" fmla="*/ 336872 h 511744"/>
              <a:gd name="connsiteX67" fmla="*/ 804871 w 1609742"/>
              <a:gd name="connsiteY67" fmla="*/ 349744 h 511744"/>
              <a:gd name="connsiteX68" fmla="*/ 792000 w 1609742"/>
              <a:gd name="connsiteY68" fmla="*/ 336872 h 511744"/>
              <a:gd name="connsiteX69" fmla="*/ 804871 w 1609742"/>
              <a:gd name="connsiteY69" fmla="*/ 324000 h 511744"/>
              <a:gd name="connsiteX70" fmla="*/ 606871 w 1609742"/>
              <a:gd name="connsiteY70" fmla="*/ 324000 h 511744"/>
              <a:gd name="connsiteX71" fmla="*/ 619742 w 1609742"/>
              <a:gd name="connsiteY71" fmla="*/ 336872 h 511744"/>
              <a:gd name="connsiteX72" fmla="*/ 606871 w 1609742"/>
              <a:gd name="connsiteY72" fmla="*/ 349744 h 511744"/>
              <a:gd name="connsiteX73" fmla="*/ 594000 w 1609742"/>
              <a:gd name="connsiteY73" fmla="*/ 336872 h 511744"/>
              <a:gd name="connsiteX74" fmla="*/ 606871 w 1609742"/>
              <a:gd name="connsiteY74" fmla="*/ 324000 h 511744"/>
              <a:gd name="connsiteX75" fmla="*/ 408871 w 1609742"/>
              <a:gd name="connsiteY75" fmla="*/ 324000 h 511744"/>
              <a:gd name="connsiteX76" fmla="*/ 421742 w 1609742"/>
              <a:gd name="connsiteY76" fmla="*/ 336872 h 511744"/>
              <a:gd name="connsiteX77" fmla="*/ 408871 w 1609742"/>
              <a:gd name="connsiteY77" fmla="*/ 349744 h 511744"/>
              <a:gd name="connsiteX78" fmla="*/ 396000 w 1609742"/>
              <a:gd name="connsiteY78" fmla="*/ 336872 h 511744"/>
              <a:gd name="connsiteX79" fmla="*/ 408871 w 1609742"/>
              <a:gd name="connsiteY79" fmla="*/ 324000 h 511744"/>
              <a:gd name="connsiteX80" fmla="*/ 210871 w 1609742"/>
              <a:gd name="connsiteY80" fmla="*/ 324000 h 511744"/>
              <a:gd name="connsiteX81" fmla="*/ 223742 w 1609742"/>
              <a:gd name="connsiteY81" fmla="*/ 336872 h 511744"/>
              <a:gd name="connsiteX82" fmla="*/ 210871 w 1609742"/>
              <a:gd name="connsiteY82" fmla="*/ 349744 h 511744"/>
              <a:gd name="connsiteX83" fmla="*/ 198000 w 1609742"/>
              <a:gd name="connsiteY83" fmla="*/ 336872 h 511744"/>
              <a:gd name="connsiteX84" fmla="*/ 210871 w 1609742"/>
              <a:gd name="connsiteY84" fmla="*/ 324000 h 511744"/>
              <a:gd name="connsiteX85" fmla="*/ 12871 w 1609742"/>
              <a:gd name="connsiteY85" fmla="*/ 324000 h 511744"/>
              <a:gd name="connsiteX86" fmla="*/ 25742 w 1609742"/>
              <a:gd name="connsiteY86" fmla="*/ 336872 h 511744"/>
              <a:gd name="connsiteX87" fmla="*/ 12871 w 1609742"/>
              <a:gd name="connsiteY87" fmla="*/ 349744 h 511744"/>
              <a:gd name="connsiteX88" fmla="*/ 0 w 1609742"/>
              <a:gd name="connsiteY88" fmla="*/ 336872 h 511744"/>
              <a:gd name="connsiteX89" fmla="*/ 12871 w 1609742"/>
              <a:gd name="connsiteY89" fmla="*/ 324000 h 511744"/>
              <a:gd name="connsiteX90" fmla="*/ 1596871 w 1609742"/>
              <a:gd name="connsiteY90" fmla="*/ 162000 h 511744"/>
              <a:gd name="connsiteX91" fmla="*/ 1609742 w 1609742"/>
              <a:gd name="connsiteY91" fmla="*/ 174872 h 511744"/>
              <a:gd name="connsiteX92" fmla="*/ 1596871 w 1609742"/>
              <a:gd name="connsiteY92" fmla="*/ 187744 h 511744"/>
              <a:gd name="connsiteX93" fmla="*/ 1584000 w 1609742"/>
              <a:gd name="connsiteY93" fmla="*/ 174872 h 511744"/>
              <a:gd name="connsiteX94" fmla="*/ 1596871 w 1609742"/>
              <a:gd name="connsiteY94" fmla="*/ 162000 h 511744"/>
              <a:gd name="connsiteX95" fmla="*/ 1398871 w 1609742"/>
              <a:gd name="connsiteY95" fmla="*/ 162000 h 511744"/>
              <a:gd name="connsiteX96" fmla="*/ 1411742 w 1609742"/>
              <a:gd name="connsiteY96" fmla="*/ 174872 h 511744"/>
              <a:gd name="connsiteX97" fmla="*/ 1398871 w 1609742"/>
              <a:gd name="connsiteY97" fmla="*/ 187744 h 511744"/>
              <a:gd name="connsiteX98" fmla="*/ 1386000 w 1609742"/>
              <a:gd name="connsiteY98" fmla="*/ 174872 h 511744"/>
              <a:gd name="connsiteX99" fmla="*/ 1398871 w 1609742"/>
              <a:gd name="connsiteY99" fmla="*/ 162000 h 511744"/>
              <a:gd name="connsiteX100" fmla="*/ 1200871 w 1609742"/>
              <a:gd name="connsiteY100" fmla="*/ 162000 h 511744"/>
              <a:gd name="connsiteX101" fmla="*/ 1213742 w 1609742"/>
              <a:gd name="connsiteY101" fmla="*/ 174872 h 511744"/>
              <a:gd name="connsiteX102" fmla="*/ 1200871 w 1609742"/>
              <a:gd name="connsiteY102" fmla="*/ 187744 h 511744"/>
              <a:gd name="connsiteX103" fmla="*/ 1188000 w 1609742"/>
              <a:gd name="connsiteY103" fmla="*/ 174872 h 511744"/>
              <a:gd name="connsiteX104" fmla="*/ 1200871 w 1609742"/>
              <a:gd name="connsiteY104" fmla="*/ 162000 h 511744"/>
              <a:gd name="connsiteX105" fmla="*/ 1002871 w 1609742"/>
              <a:gd name="connsiteY105" fmla="*/ 162000 h 511744"/>
              <a:gd name="connsiteX106" fmla="*/ 1015742 w 1609742"/>
              <a:gd name="connsiteY106" fmla="*/ 174872 h 511744"/>
              <a:gd name="connsiteX107" fmla="*/ 1002871 w 1609742"/>
              <a:gd name="connsiteY107" fmla="*/ 187744 h 511744"/>
              <a:gd name="connsiteX108" fmla="*/ 990000 w 1609742"/>
              <a:gd name="connsiteY108" fmla="*/ 174872 h 511744"/>
              <a:gd name="connsiteX109" fmla="*/ 1002871 w 1609742"/>
              <a:gd name="connsiteY109" fmla="*/ 162000 h 511744"/>
              <a:gd name="connsiteX110" fmla="*/ 804871 w 1609742"/>
              <a:gd name="connsiteY110" fmla="*/ 162000 h 511744"/>
              <a:gd name="connsiteX111" fmla="*/ 817742 w 1609742"/>
              <a:gd name="connsiteY111" fmla="*/ 174872 h 511744"/>
              <a:gd name="connsiteX112" fmla="*/ 804871 w 1609742"/>
              <a:gd name="connsiteY112" fmla="*/ 187744 h 511744"/>
              <a:gd name="connsiteX113" fmla="*/ 792000 w 1609742"/>
              <a:gd name="connsiteY113" fmla="*/ 174872 h 511744"/>
              <a:gd name="connsiteX114" fmla="*/ 804871 w 1609742"/>
              <a:gd name="connsiteY114" fmla="*/ 162000 h 511744"/>
              <a:gd name="connsiteX115" fmla="*/ 606871 w 1609742"/>
              <a:gd name="connsiteY115" fmla="*/ 162000 h 511744"/>
              <a:gd name="connsiteX116" fmla="*/ 619742 w 1609742"/>
              <a:gd name="connsiteY116" fmla="*/ 174872 h 511744"/>
              <a:gd name="connsiteX117" fmla="*/ 606871 w 1609742"/>
              <a:gd name="connsiteY117" fmla="*/ 187744 h 511744"/>
              <a:gd name="connsiteX118" fmla="*/ 594000 w 1609742"/>
              <a:gd name="connsiteY118" fmla="*/ 174872 h 511744"/>
              <a:gd name="connsiteX119" fmla="*/ 606871 w 1609742"/>
              <a:gd name="connsiteY119" fmla="*/ 162000 h 511744"/>
              <a:gd name="connsiteX120" fmla="*/ 408871 w 1609742"/>
              <a:gd name="connsiteY120" fmla="*/ 162000 h 511744"/>
              <a:gd name="connsiteX121" fmla="*/ 421742 w 1609742"/>
              <a:gd name="connsiteY121" fmla="*/ 174872 h 511744"/>
              <a:gd name="connsiteX122" fmla="*/ 408871 w 1609742"/>
              <a:gd name="connsiteY122" fmla="*/ 187744 h 511744"/>
              <a:gd name="connsiteX123" fmla="*/ 396000 w 1609742"/>
              <a:gd name="connsiteY123" fmla="*/ 174872 h 511744"/>
              <a:gd name="connsiteX124" fmla="*/ 408871 w 1609742"/>
              <a:gd name="connsiteY124" fmla="*/ 162000 h 511744"/>
              <a:gd name="connsiteX125" fmla="*/ 210871 w 1609742"/>
              <a:gd name="connsiteY125" fmla="*/ 162000 h 511744"/>
              <a:gd name="connsiteX126" fmla="*/ 223742 w 1609742"/>
              <a:gd name="connsiteY126" fmla="*/ 174872 h 511744"/>
              <a:gd name="connsiteX127" fmla="*/ 210871 w 1609742"/>
              <a:gd name="connsiteY127" fmla="*/ 187744 h 511744"/>
              <a:gd name="connsiteX128" fmla="*/ 198000 w 1609742"/>
              <a:gd name="connsiteY128" fmla="*/ 174872 h 511744"/>
              <a:gd name="connsiteX129" fmla="*/ 210871 w 1609742"/>
              <a:gd name="connsiteY129" fmla="*/ 162000 h 511744"/>
              <a:gd name="connsiteX130" fmla="*/ 12871 w 1609742"/>
              <a:gd name="connsiteY130" fmla="*/ 162000 h 511744"/>
              <a:gd name="connsiteX131" fmla="*/ 25742 w 1609742"/>
              <a:gd name="connsiteY131" fmla="*/ 174872 h 511744"/>
              <a:gd name="connsiteX132" fmla="*/ 12871 w 1609742"/>
              <a:gd name="connsiteY132" fmla="*/ 187744 h 511744"/>
              <a:gd name="connsiteX133" fmla="*/ 0 w 1609742"/>
              <a:gd name="connsiteY133" fmla="*/ 174872 h 511744"/>
              <a:gd name="connsiteX134" fmla="*/ 12871 w 1609742"/>
              <a:gd name="connsiteY134" fmla="*/ 162000 h 511744"/>
              <a:gd name="connsiteX135" fmla="*/ 1596871 w 1609742"/>
              <a:gd name="connsiteY135" fmla="*/ 0 h 511744"/>
              <a:gd name="connsiteX136" fmla="*/ 1609742 w 1609742"/>
              <a:gd name="connsiteY136" fmla="*/ 12872 h 511744"/>
              <a:gd name="connsiteX137" fmla="*/ 1596871 w 1609742"/>
              <a:gd name="connsiteY137" fmla="*/ 25744 h 511744"/>
              <a:gd name="connsiteX138" fmla="*/ 1584000 w 1609742"/>
              <a:gd name="connsiteY138" fmla="*/ 12872 h 511744"/>
              <a:gd name="connsiteX139" fmla="*/ 1596871 w 1609742"/>
              <a:gd name="connsiteY139" fmla="*/ 0 h 511744"/>
              <a:gd name="connsiteX140" fmla="*/ 1398871 w 1609742"/>
              <a:gd name="connsiteY140" fmla="*/ 0 h 511744"/>
              <a:gd name="connsiteX141" fmla="*/ 1411742 w 1609742"/>
              <a:gd name="connsiteY141" fmla="*/ 12872 h 511744"/>
              <a:gd name="connsiteX142" fmla="*/ 1398871 w 1609742"/>
              <a:gd name="connsiteY142" fmla="*/ 25744 h 511744"/>
              <a:gd name="connsiteX143" fmla="*/ 1386000 w 1609742"/>
              <a:gd name="connsiteY143" fmla="*/ 12872 h 511744"/>
              <a:gd name="connsiteX144" fmla="*/ 1398871 w 1609742"/>
              <a:gd name="connsiteY144" fmla="*/ 0 h 511744"/>
              <a:gd name="connsiteX145" fmla="*/ 1200871 w 1609742"/>
              <a:gd name="connsiteY145" fmla="*/ 0 h 511744"/>
              <a:gd name="connsiteX146" fmla="*/ 1213742 w 1609742"/>
              <a:gd name="connsiteY146" fmla="*/ 12872 h 511744"/>
              <a:gd name="connsiteX147" fmla="*/ 1200871 w 1609742"/>
              <a:gd name="connsiteY147" fmla="*/ 25744 h 511744"/>
              <a:gd name="connsiteX148" fmla="*/ 1188000 w 1609742"/>
              <a:gd name="connsiteY148" fmla="*/ 12872 h 511744"/>
              <a:gd name="connsiteX149" fmla="*/ 1200871 w 1609742"/>
              <a:gd name="connsiteY149" fmla="*/ 0 h 511744"/>
              <a:gd name="connsiteX150" fmla="*/ 1002871 w 1609742"/>
              <a:gd name="connsiteY150" fmla="*/ 0 h 511744"/>
              <a:gd name="connsiteX151" fmla="*/ 1015742 w 1609742"/>
              <a:gd name="connsiteY151" fmla="*/ 12872 h 511744"/>
              <a:gd name="connsiteX152" fmla="*/ 1002871 w 1609742"/>
              <a:gd name="connsiteY152" fmla="*/ 25744 h 511744"/>
              <a:gd name="connsiteX153" fmla="*/ 990000 w 1609742"/>
              <a:gd name="connsiteY153" fmla="*/ 12872 h 511744"/>
              <a:gd name="connsiteX154" fmla="*/ 1002871 w 1609742"/>
              <a:gd name="connsiteY154" fmla="*/ 0 h 511744"/>
              <a:gd name="connsiteX155" fmla="*/ 804871 w 1609742"/>
              <a:gd name="connsiteY155" fmla="*/ 0 h 511744"/>
              <a:gd name="connsiteX156" fmla="*/ 817742 w 1609742"/>
              <a:gd name="connsiteY156" fmla="*/ 12872 h 511744"/>
              <a:gd name="connsiteX157" fmla="*/ 804871 w 1609742"/>
              <a:gd name="connsiteY157" fmla="*/ 25744 h 511744"/>
              <a:gd name="connsiteX158" fmla="*/ 792000 w 1609742"/>
              <a:gd name="connsiteY158" fmla="*/ 12872 h 511744"/>
              <a:gd name="connsiteX159" fmla="*/ 804871 w 1609742"/>
              <a:gd name="connsiteY159" fmla="*/ 0 h 511744"/>
              <a:gd name="connsiteX160" fmla="*/ 606871 w 1609742"/>
              <a:gd name="connsiteY160" fmla="*/ 0 h 511744"/>
              <a:gd name="connsiteX161" fmla="*/ 619742 w 1609742"/>
              <a:gd name="connsiteY161" fmla="*/ 12872 h 511744"/>
              <a:gd name="connsiteX162" fmla="*/ 606871 w 1609742"/>
              <a:gd name="connsiteY162" fmla="*/ 25744 h 511744"/>
              <a:gd name="connsiteX163" fmla="*/ 594000 w 1609742"/>
              <a:gd name="connsiteY163" fmla="*/ 12872 h 511744"/>
              <a:gd name="connsiteX164" fmla="*/ 606871 w 1609742"/>
              <a:gd name="connsiteY164" fmla="*/ 0 h 511744"/>
              <a:gd name="connsiteX165" fmla="*/ 408871 w 1609742"/>
              <a:gd name="connsiteY165" fmla="*/ 0 h 511744"/>
              <a:gd name="connsiteX166" fmla="*/ 421742 w 1609742"/>
              <a:gd name="connsiteY166" fmla="*/ 12872 h 511744"/>
              <a:gd name="connsiteX167" fmla="*/ 408871 w 1609742"/>
              <a:gd name="connsiteY167" fmla="*/ 25744 h 511744"/>
              <a:gd name="connsiteX168" fmla="*/ 396000 w 1609742"/>
              <a:gd name="connsiteY168" fmla="*/ 12872 h 511744"/>
              <a:gd name="connsiteX169" fmla="*/ 408871 w 1609742"/>
              <a:gd name="connsiteY169" fmla="*/ 0 h 511744"/>
              <a:gd name="connsiteX170" fmla="*/ 210871 w 1609742"/>
              <a:gd name="connsiteY170" fmla="*/ 0 h 511744"/>
              <a:gd name="connsiteX171" fmla="*/ 223742 w 1609742"/>
              <a:gd name="connsiteY171" fmla="*/ 12872 h 511744"/>
              <a:gd name="connsiteX172" fmla="*/ 210871 w 1609742"/>
              <a:gd name="connsiteY172" fmla="*/ 25744 h 511744"/>
              <a:gd name="connsiteX173" fmla="*/ 198000 w 1609742"/>
              <a:gd name="connsiteY173" fmla="*/ 12872 h 511744"/>
              <a:gd name="connsiteX174" fmla="*/ 210871 w 1609742"/>
              <a:gd name="connsiteY174" fmla="*/ 0 h 511744"/>
              <a:gd name="connsiteX175" fmla="*/ 12871 w 1609742"/>
              <a:gd name="connsiteY175" fmla="*/ 0 h 511744"/>
              <a:gd name="connsiteX176" fmla="*/ 25742 w 1609742"/>
              <a:gd name="connsiteY176" fmla="*/ 12872 h 511744"/>
              <a:gd name="connsiteX177" fmla="*/ 12871 w 1609742"/>
              <a:gd name="connsiteY177" fmla="*/ 25744 h 511744"/>
              <a:gd name="connsiteX178" fmla="*/ 0 w 1609742"/>
              <a:gd name="connsiteY178" fmla="*/ 12872 h 511744"/>
              <a:gd name="connsiteX179" fmla="*/ 12871 w 1609742"/>
              <a:gd name="connsiteY179" fmla="*/ 0 h 51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609742" h="511744">
                <a:moveTo>
                  <a:pt x="1596871" y="486000"/>
                </a:moveTo>
                <a:cubicBezTo>
                  <a:pt x="1603979" y="486000"/>
                  <a:pt x="1609742" y="491763"/>
                  <a:pt x="1609742" y="498872"/>
                </a:cubicBezTo>
                <a:cubicBezTo>
                  <a:pt x="1609742" y="505981"/>
                  <a:pt x="1603979" y="511744"/>
                  <a:pt x="1596871" y="511744"/>
                </a:cubicBezTo>
                <a:cubicBezTo>
                  <a:pt x="1589763" y="511744"/>
                  <a:pt x="1584000" y="505981"/>
                  <a:pt x="1584000" y="498872"/>
                </a:cubicBezTo>
                <a:cubicBezTo>
                  <a:pt x="1584000" y="491763"/>
                  <a:pt x="1589763" y="486000"/>
                  <a:pt x="1596871" y="486000"/>
                </a:cubicBezTo>
                <a:close/>
                <a:moveTo>
                  <a:pt x="1398871" y="486000"/>
                </a:moveTo>
                <a:cubicBezTo>
                  <a:pt x="1405979" y="486000"/>
                  <a:pt x="1411742" y="491763"/>
                  <a:pt x="1411742" y="498872"/>
                </a:cubicBezTo>
                <a:cubicBezTo>
                  <a:pt x="1411742" y="505981"/>
                  <a:pt x="1405979" y="511744"/>
                  <a:pt x="1398871" y="511744"/>
                </a:cubicBezTo>
                <a:cubicBezTo>
                  <a:pt x="1391763" y="511744"/>
                  <a:pt x="1386000" y="505981"/>
                  <a:pt x="1386000" y="498872"/>
                </a:cubicBezTo>
                <a:cubicBezTo>
                  <a:pt x="1386000" y="491763"/>
                  <a:pt x="1391763" y="486000"/>
                  <a:pt x="1398871" y="486000"/>
                </a:cubicBezTo>
                <a:close/>
                <a:moveTo>
                  <a:pt x="1200871" y="486000"/>
                </a:moveTo>
                <a:cubicBezTo>
                  <a:pt x="1207979" y="486000"/>
                  <a:pt x="1213742" y="491763"/>
                  <a:pt x="1213742" y="498872"/>
                </a:cubicBezTo>
                <a:cubicBezTo>
                  <a:pt x="1213742" y="505981"/>
                  <a:pt x="1207979" y="511744"/>
                  <a:pt x="1200871" y="511744"/>
                </a:cubicBezTo>
                <a:cubicBezTo>
                  <a:pt x="1193763" y="511744"/>
                  <a:pt x="1188000" y="505981"/>
                  <a:pt x="1188000" y="498872"/>
                </a:cubicBezTo>
                <a:cubicBezTo>
                  <a:pt x="1188000" y="491763"/>
                  <a:pt x="1193763" y="486000"/>
                  <a:pt x="1200871" y="486000"/>
                </a:cubicBezTo>
                <a:close/>
                <a:moveTo>
                  <a:pt x="1002871" y="486000"/>
                </a:moveTo>
                <a:cubicBezTo>
                  <a:pt x="1009979" y="486000"/>
                  <a:pt x="1015742" y="491763"/>
                  <a:pt x="1015742" y="498872"/>
                </a:cubicBezTo>
                <a:cubicBezTo>
                  <a:pt x="1015742" y="505981"/>
                  <a:pt x="1009979" y="511744"/>
                  <a:pt x="1002871" y="511744"/>
                </a:cubicBezTo>
                <a:cubicBezTo>
                  <a:pt x="995763" y="511744"/>
                  <a:pt x="990000" y="505981"/>
                  <a:pt x="990000" y="498872"/>
                </a:cubicBezTo>
                <a:cubicBezTo>
                  <a:pt x="990000" y="491763"/>
                  <a:pt x="995763" y="486000"/>
                  <a:pt x="1002871" y="486000"/>
                </a:cubicBezTo>
                <a:close/>
                <a:moveTo>
                  <a:pt x="804871" y="486000"/>
                </a:moveTo>
                <a:cubicBezTo>
                  <a:pt x="811979" y="486000"/>
                  <a:pt x="817742" y="491763"/>
                  <a:pt x="817742" y="498872"/>
                </a:cubicBezTo>
                <a:cubicBezTo>
                  <a:pt x="817742" y="505981"/>
                  <a:pt x="811979" y="511744"/>
                  <a:pt x="804871" y="511744"/>
                </a:cubicBezTo>
                <a:cubicBezTo>
                  <a:pt x="797763" y="511744"/>
                  <a:pt x="792000" y="505981"/>
                  <a:pt x="792000" y="498872"/>
                </a:cubicBezTo>
                <a:cubicBezTo>
                  <a:pt x="792000" y="491763"/>
                  <a:pt x="797763" y="486000"/>
                  <a:pt x="804871" y="486000"/>
                </a:cubicBezTo>
                <a:close/>
                <a:moveTo>
                  <a:pt x="606871" y="486000"/>
                </a:moveTo>
                <a:cubicBezTo>
                  <a:pt x="613979" y="486000"/>
                  <a:pt x="619742" y="491763"/>
                  <a:pt x="619742" y="498872"/>
                </a:cubicBezTo>
                <a:cubicBezTo>
                  <a:pt x="619742" y="505981"/>
                  <a:pt x="613979" y="511744"/>
                  <a:pt x="606871" y="511744"/>
                </a:cubicBezTo>
                <a:cubicBezTo>
                  <a:pt x="599763" y="511744"/>
                  <a:pt x="594000" y="505981"/>
                  <a:pt x="594000" y="498872"/>
                </a:cubicBezTo>
                <a:cubicBezTo>
                  <a:pt x="594000" y="491763"/>
                  <a:pt x="599763" y="486000"/>
                  <a:pt x="606871" y="486000"/>
                </a:cubicBezTo>
                <a:close/>
                <a:moveTo>
                  <a:pt x="408871" y="486000"/>
                </a:moveTo>
                <a:cubicBezTo>
                  <a:pt x="415979" y="486000"/>
                  <a:pt x="421742" y="491763"/>
                  <a:pt x="421742" y="498872"/>
                </a:cubicBezTo>
                <a:cubicBezTo>
                  <a:pt x="421742" y="505981"/>
                  <a:pt x="415979" y="511744"/>
                  <a:pt x="408871" y="511744"/>
                </a:cubicBezTo>
                <a:cubicBezTo>
                  <a:pt x="401763" y="511744"/>
                  <a:pt x="396000" y="505981"/>
                  <a:pt x="396000" y="498872"/>
                </a:cubicBezTo>
                <a:cubicBezTo>
                  <a:pt x="396000" y="491763"/>
                  <a:pt x="401763" y="486000"/>
                  <a:pt x="408871" y="486000"/>
                </a:cubicBezTo>
                <a:close/>
                <a:moveTo>
                  <a:pt x="210871" y="486000"/>
                </a:moveTo>
                <a:cubicBezTo>
                  <a:pt x="217979" y="486000"/>
                  <a:pt x="223742" y="491763"/>
                  <a:pt x="223742" y="498872"/>
                </a:cubicBezTo>
                <a:cubicBezTo>
                  <a:pt x="223742" y="505981"/>
                  <a:pt x="217979" y="511744"/>
                  <a:pt x="210871" y="511744"/>
                </a:cubicBezTo>
                <a:cubicBezTo>
                  <a:pt x="203763" y="511744"/>
                  <a:pt x="198000" y="505981"/>
                  <a:pt x="198000" y="498872"/>
                </a:cubicBezTo>
                <a:cubicBezTo>
                  <a:pt x="198000" y="491763"/>
                  <a:pt x="203763" y="486000"/>
                  <a:pt x="210871" y="486000"/>
                </a:cubicBezTo>
                <a:close/>
                <a:moveTo>
                  <a:pt x="12871" y="486000"/>
                </a:moveTo>
                <a:cubicBezTo>
                  <a:pt x="19979" y="486000"/>
                  <a:pt x="25742" y="491763"/>
                  <a:pt x="25742" y="498872"/>
                </a:cubicBezTo>
                <a:cubicBezTo>
                  <a:pt x="25742" y="505981"/>
                  <a:pt x="19979" y="511744"/>
                  <a:pt x="12871" y="511744"/>
                </a:cubicBezTo>
                <a:cubicBezTo>
                  <a:pt x="5763" y="511744"/>
                  <a:pt x="0" y="505981"/>
                  <a:pt x="0" y="498872"/>
                </a:cubicBezTo>
                <a:cubicBezTo>
                  <a:pt x="0" y="491763"/>
                  <a:pt x="5763" y="486000"/>
                  <a:pt x="12871" y="486000"/>
                </a:cubicBezTo>
                <a:close/>
                <a:moveTo>
                  <a:pt x="1596871" y="324000"/>
                </a:moveTo>
                <a:cubicBezTo>
                  <a:pt x="1603979" y="324000"/>
                  <a:pt x="1609742" y="329763"/>
                  <a:pt x="1609742" y="336872"/>
                </a:cubicBezTo>
                <a:cubicBezTo>
                  <a:pt x="1609742" y="343981"/>
                  <a:pt x="1603979" y="349744"/>
                  <a:pt x="1596871" y="349744"/>
                </a:cubicBezTo>
                <a:cubicBezTo>
                  <a:pt x="1589763" y="349744"/>
                  <a:pt x="1584000" y="343981"/>
                  <a:pt x="1584000" y="336872"/>
                </a:cubicBezTo>
                <a:cubicBezTo>
                  <a:pt x="1584000" y="329763"/>
                  <a:pt x="1589763" y="324000"/>
                  <a:pt x="1596871" y="324000"/>
                </a:cubicBezTo>
                <a:close/>
                <a:moveTo>
                  <a:pt x="1398871" y="324000"/>
                </a:moveTo>
                <a:cubicBezTo>
                  <a:pt x="1405979" y="324000"/>
                  <a:pt x="1411742" y="329763"/>
                  <a:pt x="1411742" y="336872"/>
                </a:cubicBezTo>
                <a:cubicBezTo>
                  <a:pt x="1411742" y="343981"/>
                  <a:pt x="1405979" y="349744"/>
                  <a:pt x="1398871" y="349744"/>
                </a:cubicBezTo>
                <a:cubicBezTo>
                  <a:pt x="1391763" y="349744"/>
                  <a:pt x="1386000" y="343981"/>
                  <a:pt x="1386000" y="336872"/>
                </a:cubicBezTo>
                <a:cubicBezTo>
                  <a:pt x="1386000" y="329763"/>
                  <a:pt x="1391763" y="324000"/>
                  <a:pt x="1398871" y="324000"/>
                </a:cubicBezTo>
                <a:close/>
                <a:moveTo>
                  <a:pt x="1200871" y="324000"/>
                </a:moveTo>
                <a:cubicBezTo>
                  <a:pt x="1207979" y="324000"/>
                  <a:pt x="1213742" y="329763"/>
                  <a:pt x="1213742" y="336872"/>
                </a:cubicBezTo>
                <a:cubicBezTo>
                  <a:pt x="1213742" y="343981"/>
                  <a:pt x="1207979" y="349744"/>
                  <a:pt x="1200871" y="349744"/>
                </a:cubicBezTo>
                <a:cubicBezTo>
                  <a:pt x="1193763" y="349744"/>
                  <a:pt x="1188000" y="343981"/>
                  <a:pt x="1188000" y="336872"/>
                </a:cubicBezTo>
                <a:cubicBezTo>
                  <a:pt x="1188000" y="329763"/>
                  <a:pt x="1193763" y="324000"/>
                  <a:pt x="1200871" y="324000"/>
                </a:cubicBezTo>
                <a:close/>
                <a:moveTo>
                  <a:pt x="1002871" y="324000"/>
                </a:moveTo>
                <a:cubicBezTo>
                  <a:pt x="1009979" y="324000"/>
                  <a:pt x="1015742" y="329763"/>
                  <a:pt x="1015742" y="336872"/>
                </a:cubicBezTo>
                <a:cubicBezTo>
                  <a:pt x="1015742" y="343981"/>
                  <a:pt x="1009979" y="349744"/>
                  <a:pt x="1002871" y="349744"/>
                </a:cubicBezTo>
                <a:cubicBezTo>
                  <a:pt x="995763" y="349744"/>
                  <a:pt x="990000" y="343981"/>
                  <a:pt x="990000" y="336872"/>
                </a:cubicBezTo>
                <a:cubicBezTo>
                  <a:pt x="990000" y="329763"/>
                  <a:pt x="995763" y="324000"/>
                  <a:pt x="1002871" y="324000"/>
                </a:cubicBezTo>
                <a:close/>
                <a:moveTo>
                  <a:pt x="804871" y="324000"/>
                </a:moveTo>
                <a:cubicBezTo>
                  <a:pt x="811979" y="324000"/>
                  <a:pt x="817742" y="329763"/>
                  <a:pt x="817742" y="336872"/>
                </a:cubicBezTo>
                <a:cubicBezTo>
                  <a:pt x="817742" y="343981"/>
                  <a:pt x="811979" y="349744"/>
                  <a:pt x="804871" y="349744"/>
                </a:cubicBezTo>
                <a:cubicBezTo>
                  <a:pt x="797763" y="349744"/>
                  <a:pt x="792000" y="343981"/>
                  <a:pt x="792000" y="336872"/>
                </a:cubicBezTo>
                <a:cubicBezTo>
                  <a:pt x="792000" y="329763"/>
                  <a:pt x="797763" y="324000"/>
                  <a:pt x="804871" y="324000"/>
                </a:cubicBezTo>
                <a:close/>
                <a:moveTo>
                  <a:pt x="606871" y="324000"/>
                </a:moveTo>
                <a:cubicBezTo>
                  <a:pt x="613979" y="324000"/>
                  <a:pt x="619742" y="329763"/>
                  <a:pt x="619742" y="336872"/>
                </a:cubicBezTo>
                <a:cubicBezTo>
                  <a:pt x="619742" y="343981"/>
                  <a:pt x="613979" y="349744"/>
                  <a:pt x="606871" y="349744"/>
                </a:cubicBezTo>
                <a:cubicBezTo>
                  <a:pt x="599763" y="349744"/>
                  <a:pt x="594000" y="343981"/>
                  <a:pt x="594000" y="336872"/>
                </a:cubicBezTo>
                <a:cubicBezTo>
                  <a:pt x="594000" y="329763"/>
                  <a:pt x="599763" y="324000"/>
                  <a:pt x="606871" y="324000"/>
                </a:cubicBezTo>
                <a:close/>
                <a:moveTo>
                  <a:pt x="408871" y="324000"/>
                </a:moveTo>
                <a:cubicBezTo>
                  <a:pt x="415979" y="324000"/>
                  <a:pt x="421742" y="329763"/>
                  <a:pt x="421742" y="336872"/>
                </a:cubicBezTo>
                <a:cubicBezTo>
                  <a:pt x="421742" y="343981"/>
                  <a:pt x="415979" y="349744"/>
                  <a:pt x="408871" y="349744"/>
                </a:cubicBezTo>
                <a:cubicBezTo>
                  <a:pt x="401763" y="349744"/>
                  <a:pt x="396000" y="343981"/>
                  <a:pt x="396000" y="336872"/>
                </a:cubicBezTo>
                <a:cubicBezTo>
                  <a:pt x="396000" y="329763"/>
                  <a:pt x="401763" y="324000"/>
                  <a:pt x="408871" y="324000"/>
                </a:cubicBezTo>
                <a:close/>
                <a:moveTo>
                  <a:pt x="210871" y="324000"/>
                </a:moveTo>
                <a:cubicBezTo>
                  <a:pt x="217979" y="324000"/>
                  <a:pt x="223742" y="329763"/>
                  <a:pt x="223742" y="336872"/>
                </a:cubicBezTo>
                <a:cubicBezTo>
                  <a:pt x="223742" y="343981"/>
                  <a:pt x="217979" y="349744"/>
                  <a:pt x="210871" y="349744"/>
                </a:cubicBezTo>
                <a:cubicBezTo>
                  <a:pt x="203763" y="349744"/>
                  <a:pt x="198000" y="343981"/>
                  <a:pt x="198000" y="336872"/>
                </a:cubicBezTo>
                <a:cubicBezTo>
                  <a:pt x="198000" y="329763"/>
                  <a:pt x="203763" y="324000"/>
                  <a:pt x="210871" y="324000"/>
                </a:cubicBezTo>
                <a:close/>
                <a:moveTo>
                  <a:pt x="12871" y="324000"/>
                </a:moveTo>
                <a:cubicBezTo>
                  <a:pt x="19979" y="324000"/>
                  <a:pt x="25742" y="329763"/>
                  <a:pt x="25742" y="336872"/>
                </a:cubicBezTo>
                <a:cubicBezTo>
                  <a:pt x="25742" y="343981"/>
                  <a:pt x="19979" y="349744"/>
                  <a:pt x="12871" y="349744"/>
                </a:cubicBezTo>
                <a:cubicBezTo>
                  <a:pt x="5763" y="349744"/>
                  <a:pt x="0" y="343981"/>
                  <a:pt x="0" y="336872"/>
                </a:cubicBezTo>
                <a:cubicBezTo>
                  <a:pt x="0" y="329763"/>
                  <a:pt x="5763" y="324000"/>
                  <a:pt x="12871" y="324000"/>
                </a:cubicBezTo>
                <a:close/>
                <a:moveTo>
                  <a:pt x="1596871" y="162000"/>
                </a:moveTo>
                <a:cubicBezTo>
                  <a:pt x="1603979" y="162000"/>
                  <a:pt x="1609742" y="167763"/>
                  <a:pt x="1609742" y="174872"/>
                </a:cubicBezTo>
                <a:cubicBezTo>
                  <a:pt x="1609742" y="181981"/>
                  <a:pt x="1603979" y="187744"/>
                  <a:pt x="1596871" y="187744"/>
                </a:cubicBezTo>
                <a:cubicBezTo>
                  <a:pt x="1589763" y="187744"/>
                  <a:pt x="1584000" y="181981"/>
                  <a:pt x="1584000" y="174872"/>
                </a:cubicBezTo>
                <a:cubicBezTo>
                  <a:pt x="1584000" y="167763"/>
                  <a:pt x="1589763" y="162000"/>
                  <a:pt x="1596871" y="162000"/>
                </a:cubicBezTo>
                <a:close/>
                <a:moveTo>
                  <a:pt x="1398871" y="162000"/>
                </a:moveTo>
                <a:cubicBezTo>
                  <a:pt x="1405979" y="162000"/>
                  <a:pt x="1411742" y="167763"/>
                  <a:pt x="1411742" y="174872"/>
                </a:cubicBezTo>
                <a:cubicBezTo>
                  <a:pt x="1411742" y="181981"/>
                  <a:pt x="1405979" y="187744"/>
                  <a:pt x="1398871" y="187744"/>
                </a:cubicBezTo>
                <a:cubicBezTo>
                  <a:pt x="1391763" y="187744"/>
                  <a:pt x="1386000" y="181981"/>
                  <a:pt x="1386000" y="174872"/>
                </a:cubicBezTo>
                <a:cubicBezTo>
                  <a:pt x="1386000" y="167763"/>
                  <a:pt x="1391763" y="162000"/>
                  <a:pt x="1398871" y="162000"/>
                </a:cubicBezTo>
                <a:close/>
                <a:moveTo>
                  <a:pt x="1200871" y="162000"/>
                </a:moveTo>
                <a:cubicBezTo>
                  <a:pt x="1207979" y="162000"/>
                  <a:pt x="1213742" y="167763"/>
                  <a:pt x="1213742" y="174872"/>
                </a:cubicBezTo>
                <a:cubicBezTo>
                  <a:pt x="1213742" y="181981"/>
                  <a:pt x="1207979" y="187744"/>
                  <a:pt x="1200871" y="187744"/>
                </a:cubicBezTo>
                <a:cubicBezTo>
                  <a:pt x="1193763" y="187744"/>
                  <a:pt x="1188000" y="181981"/>
                  <a:pt x="1188000" y="174872"/>
                </a:cubicBezTo>
                <a:cubicBezTo>
                  <a:pt x="1188000" y="167763"/>
                  <a:pt x="1193763" y="162000"/>
                  <a:pt x="1200871" y="162000"/>
                </a:cubicBezTo>
                <a:close/>
                <a:moveTo>
                  <a:pt x="1002871" y="162000"/>
                </a:moveTo>
                <a:cubicBezTo>
                  <a:pt x="1009979" y="162000"/>
                  <a:pt x="1015742" y="167763"/>
                  <a:pt x="1015742" y="174872"/>
                </a:cubicBezTo>
                <a:cubicBezTo>
                  <a:pt x="1015742" y="181981"/>
                  <a:pt x="1009979" y="187744"/>
                  <a:pt x="1002871" y="187744"/>
                </a:cubicBezTo>
                <a:cubicBezTo>
                  <a:pt x="995763" y="187744"/>
                  <a:pt x="990000" y="181981"/>
                  <a:pt x="990000" y="174872"/>
                </a:cubicBezTo>
                <a:cubicBezTo>
                  <a:pt x="990000" y="167763"/>
                  <a:pt x="995763" y="162000"/>
                  <a:pt x="1002871" y="162000"/>
                </a:cubicBezTo>
                <a:close/>
                <a:moveTo>
                  <a:pt x="804871" y="162000"/>
                </a:moveTo>
                <a:cubicBezTo>
                  <a:pt x="811979" y="162000"/>
                  <a:pt x="817742" y="167763"/>
                  <a:pt x="817742" y="174872"/>
                </a:cubicBezTo>
                <a:cubicBezTo>
                  <a:pt x="817742" y="181981"/>
                  <a:pt x="811979" y="187744"/>
                  <a:pt x="804871" y="187744"/>
                </a:cubicBezTo>
                <a:cubicBezTo>
                  <a:pt x="797763" y="187744"/>
                  <a:pt x="792000" y="181981"/>
                  <a:pt x="792000" y="174872"/>
                </a:cubicBezTo>
                <a:cubicBezTo>
                  <a:pt x="792000" y="167763"/>
                  <a:pt x="797763" y="162000"/>
                  <a:pt x="804871" y="162000"/>
                </a:cubicBezTo>
                <a:close/>
                <a:moveTo>
                  <a:pt x="606871" y="162000"/>
                </a:moveTo>
                <a:cubicBezTo>
                  <a:pt x="613979" y="162000"/>
                  <a:pt x="619742" y="167763"/>
                  <a:pt x="619742" y="174872"/>
                </a:cubicBezTo>
                <a:cubicBezTo>
                  <a:pt x="619742" y="181981"/>
                  <a:pt x="613979" y="187744"/>
                  <a:pt x="606871" y="187744"/>
                </a:cubicBezTo>
                <a:cubicBezTo>
                  <a:pt x="599763" y="187744"/>
                  <a:pt x="594000" y="181981"/>
                  <a:pt x="594000" y="174872"/>
                </a:cubicBezTo>
                <a:cubicBezTo>
                  <a:pt x="594000" y="167763"/>
                  <a:pt x="599763" y="162000"/>
                  <a:pt x="606871" y="162000"/>
                </a:cubicBezTo>
                <a:close/>
                <a:moveTo>
                  <a:pt x="408871" y="162000"/>
                </a:moveTo>
                <a:cubicBezTo>
                  <a:pt x="415979" y="162000"/>
                  <a:pt x="421742" y="167763"/>
                  <a:pt x="421742" y="174872"/>
                </a:cubicBezTo>
                <a:cubicBezTo>
                  <a:pt x="421742" y="181981"/>
                  <a:pt x="415979" y="187744"/>
                  <a:pt x="408871" y="187744"/>
                </a:cubicBezTo>
                <a:cubicBezTo>
                  <a:pt x="401763" y="187744"/>
                  <a:pt x="396000" y="181981"/>
                  <a:pt x="396000" y="174872"/>
                </a:cubicBezTo>
                <a:cubicBezTo>
                  <a:pt x="396000" y="167763"/>
                  <a:pt x="401763" y="162000"/>
                  <a:pt x="408871" y="162000"/>
                </a:cubicBezTo>
                <a:close/>
                <a:moveTo>
                  <a:pt x="210871" y="162000"/>
                </a:moveTo>
                <a:cubicBezTo>
                  <a:pt x="217979" y="162000"/>
                  <a:pt x="223742" y="167763"/>
                  <a:pt x="223742" y="174872"/>
                </a:cubicBezTo>
                <a:cubicBezTo>
                  <a:pt x="223742" y="181981"/>
                  <a:pt x="217979" y="187744"/>
                  <a:pt x="210871" y="187744"/>
                </a:cubicBezTo>
                <a:cubicBezTo>
                  <a:pt x="203763" y="187744"/>
                  <a:pt x="198000" y="181981"/>
                  <a:pt x="198000" y="174872"/>
                </a:cubicBezTo>
                <a:cubicBezTo>
                  <a:pt x="198000" y="167763"/>
                  <a:pt x="203763" y="162000"/>
                  <a:pt x="210871" y="162000"/>
                </a:cubicBezTo>
                <a:close/>
                <a:moveTo>
                  <a:pt x="12871" y="162000"/>
                </a:moveTo>
                <a:cubicBezTo>
                  <a:pt x="19979" y="162000"/>
                  <a:pt x="25742" y="167763"/>
                  <a:pt x="25742" y="174872"/>
                </a:cubicBezTo>
                <a:cubicBezTo>
                  <a:pt x="25742" y="181981"/>
                  <a:pt x="19979" y="187744"/>
                  <a:pt x="12871" y="187744"/>
                </a:cubicBezTo>
                <a:cubicBezTo>
                  <a:pt x="5763" y="187744"/>
                  <a:pt x="0" y="181981"/>
                  <a:pt x="0" y="174872"/>
                </a:cubicBezTo>
                <a:cubicBezTo>
                  <a:pt x="0" y="167763"/>
                  <a:pt x="5763" y="162000"/>
                  <a:pt x="12871" y="162000"/>
                </a:cubicBezTo>
                <a:close/>
                <a:moveTo>
                  <a:pt x="1596871" y="0"/>
                </a:moveTo>
                <a:cubicBezTo>
                  <a:pt x="1603979" y="0"/>
                  <a:pt x="1609742" y="5763"/>
                  <a:pt x="1609742" y="12872"/>
                </a:cubicBezTo>
                <a:cubicBezTo>
                  <a:pt x="1609742" y="19981"/>
                  <a:pt x="1603979" y="25744"/>
                  <a:pt x="1596871" y="25744"/>
                </a:cubicBezTo>
                <a:cubicBezTo>
                  <a:pt x="1589763" y="25744"/>
                  <a:pt x="1584000" y="19981"/>
                  <a:pt x="1584000" y="12872"/>
                </a:cubicBezTo>
                <a:cubicBezTo>
                  <a:pt x="1584000" y="5763"/>
                  <a:pt x="1589763" y="0"/>
                  <a:pt x="1596871" y="0"/>
                </a:cubicBezTo>
                <a:close/>
                <a:moveTo>
                  <a:pt x="1398871" y="0"/>
                </a:moveTo>
                <a:cubicBezTo>
                  <a:pt x="1405979" y="0"/>
                  <a:pt x="1411742" y="5763"/>
                  <a:pt x="1411742" y="12872"/>
                </a:cubicBezTo>
                <a:cubicBezTo>
                  <a:pt x="1411742" y="19981"/>
                  <a:pt x="1405979" y="25744"/>
                  <a:pt x="1398871" y="25744"/>
                </a:cubicBezTo>
                <a:cubicBezTo>
                  <a:pt x="1391763" y="25744"/>
                  <a:pt x="1386000" y="19981"/>
                  <a:pt x="1386000" y="12872"/>
                </a:cubicBezTo>
                <a:cubicBezTo>
                  <a:pt x="1386000" y="5763"/>
                  <a:pt x="1391763" y="0"/>
                  <a:pt x="1398871" y="0"/>
                </a:cubicBezTo>
                <a:close/>
                <a:moveTo>
                  <a:pt x="1200871" y="0"/>
                </a:moveTo>
                <a:cubicBezTo>
                  <a:pt x="1207979" y="0"/>
                  <a:pt x="1213742" y="5763"/>
                  <a:pt x="1213742" y="12872"/>
                </a:cubicBezTo>
                <a:cubicBezTo>
                  <a:pt x="1213742" y="19981"/>
                  <a:pt x="1207979" y="25744"/>
                  <a:pt x="1200871" y="25744"/>
                </a:cubicBezTo>
                <a:cubicBezTo>
                  <a:pt x="1193763" y="25744"/>
                  <a:pt x="1188000" y="19981"/>
                  <a:pt x="1188000" y="12872"/>
                </a:cubicBezTo>
                <a:cubicBezTo>
                  <a:pt x="1188000" y="5763"/>
                  <a:pt x="1193763" y="0"/>
                  <a:pt x="1200871" y="0"/>
                </a:cubicBezTo>
                <a:close/>
                <a:moveTo>
                  <a:pt x="1002871" y="0"/>
                </a:moveTo>
                <a:cubicBezTo>
                  <a:pt x="1009979" y="0"/>
                  <a:pt x="1015742" y="5763"/>
                  <a:pt x="1015742" y="12872"/>
                </a:cubicBezTo>
                <a:cubicBezTo>
                  <a:pt x="1015742" y="19981"/>
                  <a:pt x="1009979" y="25744"/>
                  <a:pt x="1002871" y="25744"/>
                </a:cubicBezTo>
                <a:cubicBezTo>
                  <a:pt x="995763" y="25744"/>
                  <a:pt x="990000" y="19981"/>
                  <a:pt x="990000" y="12872"/>
                </a:cubicBezTo>
                <a:cubicBezTo>
                  <a:pt x="990000" y="5763"/>
                  <a:pt x="995763" y="0"/>
                  <a:pt x="1002871" y="0"/>
                </a:cubicBezTo>
                <a:close/>
                <a:moveTo>
                  <a:pt x="804871" y="0"/>
                </a:moveTo>
                <a:cubicBezTo>
                  <a:pt x="811979" y="0"/>
                  <a:pt x="817742" y="5763"/>
                  <a:pt x="817742" y="12872"/>
                </a:cubicBezTo>
                <a:cubicBezTo>
                  <a:pt x="817742" y="19981"/>
                  <a:pt x="811979" y="25744"/>
                  <a:pt x="804871" y="25744"/>
                </a:cubicBezTo>
                <a:cubicBezTo>
                  <a:pt x="797763" y="25744"/>
                  <a:pt x="792000" y="19981"/>
                  <a:pt x="792000" y="12872"/>
                </a:cubicBezTo>
                <a:cubicBezTo>
                  <a:pt x="792000" y="5763"/>
                  <a:pt x="797763" y="0"/>
                  <a:pt x="804871" y="0"/>
                </a:cubicBezTo>
                <a:close/>
                <a:moveTo>
                  <a:pt x="606871" y="0"/>
                </a:moveTo>
                <a:cubicBezTo>
                  <a:pt x="613979" y="0"/>
                  <a:pt x="619742" y="5763"/>
                  <a:pt x="619742" y="12872"/>
                </a:cubicBezTo>
                <a:cubicBezTo>
                  <a:pt x="619742" y="19981"/>
                  <a:pt x="613979" y="25744"/>
                  <a:pt x="606871" y="25744"/>
                </a:cubicBezTo>
                <a:cubicBezTo>
                  <a:pt x="599763" y="25744"/>
                  <a:pt x="594000" y="19981"/>
                  <a:pt x="594000" y="12872"/>
                </a:cubicBezTo>
                <a:cubicBezTo>
                  <a:pt x="594000" y="5763"/>
                  <a:pt x="599763" y="0"/>
                  <a:pt x="606871" y="0"/>
                </a:cubicBezTo>
                <a:close/>
                <a:moveTo>
                  <a:pt x="408871" y="0"/>
                </a:moveTo>
                <a:cubicBezTo>
                  <a:pt x="415979" y="0"/>
                  <a:pt x="421742" y="5763"/>
                  <a:pt x="421742" y="12872"/>
                </a:cubicBezTo>
                <a:cubicBezTo>
                  <a:pt x="421742" y="19981"/>
                  <a:pt x="415979" y="25744"/>
                  <a:pt x="408871" y="25744"/>
                </a:cubicBezTo>
                <a:cubicBezTo>
                  <a:pt x="401763" y="25744"/>
                  <a:pt x="396000" y="19981"/>
                  <a:pt x="396000" y="12872"/>
                </a:cubicBezTo>
                <a:cubicBezTo>
                  <a:pt x="396000" y="5763"/>
                  <a:pt x="401763" y="0"/>
                  <a:pt x="408871" y="0"/>
                </a:cubicBezTo>
                <a:close/>
                <a:moveTo>
                  <a:pt x="210871" y="0"/>
                </a:moveTo>
                <a:cubicBezTo>
                  <a:pt x="217979" y="0"/>
                  <a:pt x="223742" y="5763"/>
                  <a:pt x="223742" y="12872"/>
                </a:cubicBezTo>
                <a:cubicBezTo>
                  <a:pt x="223742" y="19981"/>
                  <a:pt x="217979" y="25744"/>
                  <a:pt x="210871" y="25744"/>
                </a:cubicBezTo>
                <a:cubicBezTo>
                  <a:pt x="203763" y="25744"/>
                  <a:pt x="198000" y="19981"/>
                  <a:pt x="198000" y="12872"/>
                </a:cubicBezTo>
                <a:cubicBezTo>
                  <a:pt x="198000" y="5763"/>
                  <a:pt x="203763" y="0"/>
                  <a:pt x="210871" y="0"/>
                </a:cubicBezTo>
                <a:close/>
                <a:moveTo>
                  <a:pt x="12871" y="0"/>
                </a:moveTo>
                <a:cubicBezTo>
                  <a:pt x="19979" y="0"/>
                  <a:pt x="25742" y="5763"/>
                  <a:pt x="25742" y="12872"/>
                </a:cubicBezTo>
                <a:cubicBezTo>
                  <a:pt x="25742" y="19981"/>
                  <a:pt x="19979" y="25744"/>
                  <a:pt x="12871" y="25744"/>
                </a:cubicBezTo>
                <a:cubicBezTo>
                  <a:pt x="5763" y="25744"/>
                  <a:pt x="0" y="19981"/>
                  <a:pt x="0" y="12872"/>
                </a:cubicBezTo>
                <a:cubicBezTo>
                  <a:pt x="0" y="5763"/>
                  <a:pt x="5763" y="0"/>
                  <a:pt x="12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PA-文本框 4"/>
          <p:cNvSpPr txBox="1"/>
          <p:nvPr userDrawn="1">
            <p:custDataLst>
              <p:tags r:id="rId7"/>
            </p:custDataLst>
          </p:nvPr>
        </p:nvSpPr>
        <p:spPr>
          <a:xfrm>
            <a:off x="407988" y="1038774"/>
            <a:ext cx="2588436" cy="365658"/>
          </a:xfrm>
          <a:custGeom>
            <a:avLst/>
            <a:gdLst/>
            <a:ahLst/>
            <a:cxnLst/>
            <a:rect l="l" t="t" r="r" b="b"/>
            <a:pathLst>
              <a:path w="2206039" h="311638">
                <a:moveTo>
                  <a:pt x="421084" y="56879"/>
                </a:moveTo>
                <a:cubicBezTo>
                  <a:pt x="393797" y="57391"/>
                  <a:pt x="371861" y="66712"/>
                  <a:pt x="355278" y="84840"/>
                </a:cubicBezTo>
                <a:cubicBezTo>
                  <a:pt x="338694" y="102968"/>
                  <a:pt x="330176" y="126832"/>
                  <a:pt x="329723" y="156432"/>
                </a:cubicBezTo>
                <a:cubicBezTo>
                  <a:pt x="330176" y="185622"/>
                  <a:pt x="338694" y="209178"/>
                  <a:pt x="355278" y="227102"/>
                </a:cubicBezTo>
                <a:cubicBezTo>
                  <a:pt x="371861" y="245025"/>
                  <a:pt x="393797" y="254243"/>
                  <a:pt x="421084" y="254755"/>
                </a:cubicBezTo>
                <a:cubicBezTo>
                  <a:pt x="448371" y="254243"/>
                  <a:pt x="470306" y="245025"/>
                  <a:pt x="486890" y="227102"/>
                </a:cubicBezTo>
                <a:cubicBezTo>
                  <a:pt x="503474" y="209178"/>
                  <a:pt x="511993" y="185622"/>
                  <a:pt x="512445" y="156432"/>
                </a:cubicBezTo>
                <a:cubicBezTo>
                  <a:pt x="511993" y="126832"/>
                  <a:pt x="503474" y="102968"/>
                  <a:pt x="486890" y="84840"/>
                </a:cubicBezTo>
                <a:cubicBezTo>
                  <a:pt x="470306" y="66712"/>
                  <a:pt x="448371" y="57391"/>
                  <a:pt x="421084" y="56879"/>
                </a:cubicBezTo>
                <a:close/>
                <a:moveTo>
                  <a:pt x="1709176" y="5324"/>
                </a:moveTo>
                <a:lnTo>
                  <a:pt x="1966747" y="5324"/>
                </a:lnTo>
                <a:lnTo>
                  <a:pt x="1966747" y="60156"/>
                </a:lnTo>
                <a:lnTo>
                  <a:pt x="1868859" y="60156"/>
                </a:lnTo>
                <a:lnTo>
                  <a:pt x="1868859" y="306311"/>
                </a:lnTo>
                <a:lnTo>
                  <a:pt x="1806654" y="306311"/>
                </a:lnTo>
                <a:lnTo>
                  <a:pt x="1806654" y="60156"/>
                </a:lnTo>
                <a:lnTo>
                  <a:pt x="1709176" y="60156"/>
                </a:lnTo>
                <a:close/>
                <a:moveTo>
                  <a:pt x="1189187" y="5324"/>
                </a:moveTo>
                <a:lnTo>
                  <a:pt x="1383684" y="5324"/>
                </a:lnTo>
                <a:lnTo>
                  <a:pt x="1383684" y="62204"/>
                </a:lnTo>
                <a:lnTo>
                  <a:pt x="1251801" y="62204"/>
                </a:lnTo>
                <a:lnTo>
                  <a:pt x="1251801" y="127377"/>
                </a:lnTo>
                <a:lnTo>
                  <a:pt x="1366072" y="127377"/>
                </a:lnTo>
                <a:lnTo>
                  <a:pt x="1366072" y="180161"/>
                </a:lnTo>
                <a:lnTo>
                  <a:pt x="1251801" y="180161"/>
                </a:lnTo>
                <a:lnTo>
                  <a:pt x="1251801" y="249431"/>
                </a:lnTo>
                <a:lnTo>
                  <a:pt x="1386960" y="249431"/>
                </a:lnTo>
                <a:lnTo>
                  <a:pt x="1386960" y="306311"/>
                </a:lnTo>
                <a:lnTo>
                  <a:pt x="1189187" y="306311"/>
                </a:lnTo>
                <a:close/>
                <a:moveTo>
                  <a:pt x="899551" y="5324"/>
                </a:moveTo>
                <a:lnTo>
                  <a:pt x="1157122" y="5324"/>
                </a:lnTo>
                <a:lnTo>
                  <a:pt x="1157122" y="60156"/>
                </a:lnTo>
                <a:lnTo>
                  <a:pt x="1059234" y="60156"/>
                </a:lnTo>
                <a:lnTo>
                  <a:pt x="1059234" y="306311"/>
                </a:lnTo>
                <a:lnTo>
                  <a:pt x="997029" y="306311"/>
                </a:lnTo>
                <a:lnTo>
                  <a:pt x="997029" y="60156"/>
                </a:lnTo>
                <a:lnTo>
                  <a:pt x="899551" y="60156"/>
                </a:lnTo>
                <a:close/>
                <a:moveTo>
                  <a:pt x="2090529" y="0"/>
                </a:moveTo>
                <a:cubicBezTo>
                  <a:pt x="2112178" y="110"/>
                  <a:pt x="2131978" y="2958"/>
                  <a:pt x="2149926" y="8542"/>
                </a:cubicBezTo>
                <a:cubicBezTo>
                  <a:pt x="2167874" y="14126"/>
                  <a:pt x="2183157" y="21781"/>
                  <a:pt x="2195774" y="31509"/>
                </a:cubicBezTo>
                <a:lnTo>
                  <a:pt x="2163445" y="83099"/>
                </a:lnTo>
                <a:cubicBezTo>
                  <a:pt x="2154330" y="75554"/>
                  <a:pt x="2143803" y="69340"/>
                  <a:pt x="2131862" y="64458"/>
                </a:cubicBezTo>
                <a:cubicBezTo>
                  <a:pt x="2119922" y="59576"/>
                  <a:pt x="2106007" y="57050"/>
                  <a:pt x="2090119" y="56879"/>
                </a:cubicBezTo>
                <a:cubicBezTo>
                  <a:pt x="2076672" y="56862"/>
                  <a:pt x="2066172" y="59559"/>
                  <a:pt x="2058616" y="64970"/>
                </a:cubicBezTo>
                <a:cubicBezTo>
                  <a:pt x="2051060" y="70382"/>
                  <a:pt x="2047218" y="78609"/>
                  <a:pt x="2047091" y="89654"/>
                </a:cubicBezTo>
                <a:cubicBezTo>
                  <a:pt x="2046629" y="98078"/>
                  <a:pt x="2050420" y="104889"/>
                  <a:pt x="2058462" y="110087"/>
                </a:cubicBezTo>
                <a:cubicBezTo>
                  <a:pt x="2066504" y="115284"/>
                  <a:pt x="2081564" y="119945"/>
                  <a:pt x="2103642" y="124067"/>
                </a:cubicBezTo>
                <a:cubicBezTo>
                  <a:pt x="2141949" y="132133"/>
                  <a:pt x="2168735" y="143552"/>
                  <a:pt x="2184002" y="158327"/>
                </a:cubicBezTo>
                <a:cubicBezTo>
                  <a:pt x="2199269" y="173101"/>
                  <a:pt x="2206603" y="191997"/>
                  <a:pt x="2206006" y="215016"/>
                </a:cubicBezTo>
                <a:cubicBezTo>
                  <a:pt x="2205692" y="244305"/>
                  <a:pt x="2195577" y="267626"/>
                  <a:pt x="2175662" y="284980"/>
                </a:cubicBezTo>
                <a:cubicBezTo>
                  <a:pt x="2155747" y="302333"/>
                  <a:pt x="2127916" y="311218"/>
                  <a:pt x="2092168" y="311635"/>
                </a:cubicBezTo>
                <a:cubicBezTo>
                  <a:pt x="2069093" y="311575"/>
                  <a:pt x="2047641" y="308114"/>
                  <a:pt x="2027811" y="301251"/>
                </a:cubicBezTo>
                <a:cubicBezTo>
                  <a:pt x="2007982" y="294389"/>
                  <a:pt x="1990533" y="284482"/>
                  <a:pt x="1975466" y="271533"/>
                </a:cubicBezTo>
                <a:lnTo>
                  <a:pt x="2009440" y="219523"/>
                </a:lnTo>
                <a:cubicBezTo>
                  <a:pt x="2019824" y="230311"/>
                  <a:pt x="2032619" y="238846"/>
                  <a:pt x="2047823" y="245128"/>
                </a:cubicBezTo>
                <a:cubicBezTo>
                  <a:pt x="2063026" y="251410"/>
                  <a:pt x="2078491" y="254619"/>
                  <a:pt x="2094217" y="254755"/>
                </a:cubicBezTo>
                <a:cubicBezTo>
                  <a:pt x="2110088" y="254721"/>
                  <a:pt x="2122296" y="251819"/>
                  <a:pt x="2130842" y="246050"/>
                </a:cubicBezTo>
                <a:cubicBezTo>
                  <a:pt x="2139388" y="240280"/>
                  <a:pt x="2143707" y="231847"/>
                  <a:pt x="2143801" y="220752"/>
                </a:cubicBezTo>
                <a:cubicBezTo>
                  <a:pt x="2144168" y="212080"/>
                  <a:pt x="2140053" y="204945"/>
                  <a:pt x="2131456" y="199346"/>
                </a:cubicBezTo>
                <a:cubicBezTo>
                  <a:pt x="2122859" y="193747"/>
                  <a:pt x="2107578" y="188865"/>
                  <a:pt x="2085611" y="184700"/>
                </a:cubicBezTo>
                <a:cubicBezTo>
                  <a:pt x="2047356" y="176276"/>
                  <a:pt x="2020774" y="164344"/>
                  <a:pt x="2005866" y="148904"/>
                </a:cubicBezTo>
                <a:cubicBezTo>
                  <a:pt x="1990957" y="133464"/>
                  <a:pt x="1983828" y="114670"/>
                  <a:pt x="1984477" y="92522"/>
                </a:cubicBezTo>
                <a:cubicBezTo>
                  <a:pt x="1984851" y="65017"/>
                  <a:pt x="1994436" y="42839"/>
                  <a:pt x="2013233" y="25989"/>
                </a:cubicBezTo>
                <a:cubicBezTo>
                  <a:pt x="2032030" y="9139"/>
                  <a:pt x="2057795" y="476"/>
                  <a:pt x="2090529" y="0"/>
                </a:cubicBezTo>
                <a:close/>
                <a:moveTo>
                  <a:pt x="1427312" y="0"/>
                </a:moveTo>
                <a:lnTo>
                  <a:pt x="1428949" y="0"/>
                </a:lnTo>
                <a:lnTo>
                  <a:pt x="1606706" y="173222"/>
                </a:lnTo>
                <a:lnTo>
                  <a:pt x="1606706" y="5324"/>
                </a:lnTo>
                <a:lnTo>
                  <a:pt x="1669319" y="5324"/>
                </a:lnTo>
                <a:lnTo>
                  <a:pt x="1669319" y="311635"/>
                </a:lnTo>
                <a:lnTo>
                  <a:pt x="1667682" y="311635"/>
                </a:lnTo>
                <a:lnTo>
                  <a:pt x="1489925" y="138414"/>
                </a:lnTo>
                <a:lnTo>
                  <a:pt x="1489925" y="306311"/>
                </a:lnTo>
                <a:lnTo>
                  <a:pt x="1427312" y="306311"/>
                </a:lnTo>
                <a:close/>
                <a:moveTo>
                  <a:pt x="617687" y="0"/>
                </a:moveTo>
                <a:lnTo>
                  <a:pt x="619324" y="0"/>
                </a:lnTo>
                <a:lnTo>
                  <a:pt x="797081" y="173222"/>
                </a:lnTo>
                <a:lnTo>
                  <a:pt x="797081" y="5324"/>
                </a:lnTo>
                <a:lnTo>
                  <a:pt x="859694" y="5324"/>
                </a:lnTo>
                <a:lnTo>
                  <a:pt x="859694" y="311635"/>
                </a:lnTo>
                <a:lnTo>
                  <a:pt x="858057" y="311635"/>
                </a:lnTo>
                <a:lnTo>
                  <a:pt x="680301" y="138414"/>
                </a:lnTo>
                <a:lnTo>
                  <a:pt x="680301" y="306311"/>
                </a:lnTo>
                <a:lnTo>
                  <a:pt x="617687" y="306311"/>
                </a:lnTo>
                <a:close/>
                <a:moveTo>
                  <a:pt x="421084" y="0"/>
                </a:moveTo>
                <a:cubicBezTo>
                  <a:pt x="450854" y="254"/>
                  <a:pt x="477341" y="7066"/>
                  <a:pt x="500546" y="20436"/>
                </a:cubicBezTo>
                <a:cubicBezTo>
                  <a:pt x="523750" y="33806"/>
                  <a:pt x="542039" y="52206"/>
                  <a:pt x="555411" y="75635"/>
                </a:cubicBezTo>
                <a:cubicBezTo>
                  <a:pt x="568783" y="99065"/>
                  <a:pt x="575606" y="125997"/>
                  <a:pt x="575878" y="156432"/>
                </a:cubicBezTo>
                <a:cubicBezTo>
                  <a:pt x="575606" y="186593"/>
                  <a:pt x="568783" y="213298"/>
                  <a:pt x="555411" y="236545"/>
                </a:cubicBezTo>
                <a:cubicBezTo>
                  <a:pt x="542039" y="259793"/>
                  <a:pt x="523750" y="278056"/>
                  <a:pt x="500546" y="291335"/>
                </a:cubicBezTo>
                <a:cubicBezTo>
                  <a:pt x="477341" y="304614"/>
                  <a:pt x="450854" y="311380"/>
                  <a:pt x="421084" y="311635"/>
                </a:cubicBezTo>
                <a:cubicBezTo>
                  <a:pt x="391190" y="311380"/>
                  <a:pt x="364677" y="304614"/>
                  <a:pt x="341546" y="291335"/>
                </a:cubicBezTo>
                <a:cubicBezTo>
                  <a:pt x="318415" y="278056"/>
                  <a:pt x="300223" y="259793"/>
                  <a:pt x="286969" y="236545"/>
                </a:cubicBezTo>
                <a:cubicBezTo>
                  <a:pt x="273716" y="213298"/>
                  <a:pt x="266960" y="186593"/>
                  <a:pt x="266700" y="156432"/>
                </a:cubicBezTo>
                <a:cubicBezTo>
                  <a:pt x="266960" y="125997"/>
                  <a:pt x="273716" y="99065"/>
                  <a:pt x="286969" y="75635"/>
                </a:cubicBezTo>
                <a:cubicBezTo>
                  <a:pt x="300223" y="52206"/>
                  <a:pt x="318415" y="33806"/>
                  <a:pt x="341546" y="20436"/>
                </a:cubicBezTo>
                <a:cubicBezTo>
                  <a:pt x="364677" y="7066"/>
                  <a:pt x="391190" y="254"/>
                  <a:pt x="421084" y="0"/>
                </a:cubicBezTo>
                <a:close/>
                <a:moveTo>
                  <a:pt x="154359" y="0"/>
                </a:moveTo>
                <a:cubicBezTo>
                  <a:pt x="177867" y="8"/>
                  <a:pt x="198328" y="3776"/>
                  <a:pt x="215744" y="11304"/>
                </a:cubicBezTo>
                <a:cubicBezTo>
                  <a:pt x="233159" y="18832"/>
                  <a:pt x="249013" y="30068"/>
                  <a:pt x="263306" y="45012"/>
                </a:cubicBezTo>
                <a:lnTo>
                  <a:pt x="223986" y="90473"/>
                </a:lnTo>
                <a:cubicBezTo>
                  <a:pt x="216017" y="80829"/>
                  <a:pt x="206255" y="72874"/>
                  <a:pt x="194702" y="66609"/>
                </a:cubicBezTo>
                <a:cubicBezTo>
                  <a:pt x="183148" y="60345"/>
                  <a:pt x="169701" y="57101"/>
                  <a:pt x="154359" y="56879"/>
                </a:cubicBezTo>
                <a:cubicBezTo>
                  <a:pt x="126362" y="57409"/>
                  <a:pt x="104228" y="66695"/>
                  <a:pt x="87956" y="84738"/>
                </a:cubicBezTo>
                <a:cubicBezTo>
                  <a:pt x="71684" y="102781"/>
                  <a:pt x="63373" y="126406"/>
                  <a:pt x="63023" y="155612"/>
                </a:cubicBezTo>
                <a:cubicBezTo>
                  <a:pt x="63373" y="184836"/>
                  <a:pt x="71684" y="208530"/>
                  <a:pt x="87956" y="226692"/>
                </a:cubicBezTo>
                <a:cubicBezTo>
                  <a:pt x="104228" y="244855"/>
                  <a:pt x="126362" y="254209"/>
                  <a:pt x="154359" y="254755"/>
                </a:cubicBezTo>
                <a:cubicBezTo>
                  <a:pt x="169914" y="254525"/>
                  <a:pt x="183549" y="251196"/>
                  <a:pt x="195265" y="244769"/>
                </a:cubicBezTo>
                <a:cubicBezTo>
                  <a:pt x="206980" y="238342"/>
                  <a:pt x="216827" y="230200"/>
                  <a:pt x="224806" y="220342"/>
                </a:cubicBezTo>
                <a:lnTo>
                  <a:pt x="263715" y="265804"/>
                </a:lnTo>
                <a:cubicBezTo>
                  <a:pt x="248817" y="282036"/>
                  <a:pt x="232331" y="293766"/>
                  <a:pt x="214259" y="300996"/>
                </a:cubicBezTo>
                <a:cubicBezTo>
                  <a:pt x="196186" y="308225"/>
                  <a:pt x="176220" y="311771"/>
                  <a:pt x="154359" y="311635"/>
                </a:cubicBezTo>
                <a:cubicBezTo>
                  <a:pt x="123957" y="311363"/>
                  <a:pt x="97208" y="304495"/>
                  <a:pt x="74110" y="291032"/>
                </a:cubicBezTo>
                <a:cubicBezTo>
                  <a:pt x="51013" y="277568"/>
                  <a:pt x="32944" y="259143"/>
                  <a:pt x="19904" y="235756"/>
                </a:cubicBezTo>
                <a:cubicBezTo>
                  <a:pt x="6864" y="212370"/>
                  <a:pt x="229" y="185655"/>
                  <a:pt x="0" y="155612"/>
                </a:cubicBezTo>
                <a:cubicBezTo>
                  <a:pt x="229" y="125704"/>
                  <a:pt x="6864" y="99085"/>
                  <a:pt x="19904" y="75757"/>
                </a:cubicBezTo>
                <a:cubicBezTo>
                  <a:pt x="32944" y="52428"/>
                  <a:pt x="51013" y="34039"/>
                  <a:pt x="74110" y="20588"/>
                </a:cubicBezTo>
                <a:cubicBezTo>
                  <a:pt x="97208" y="7137"/>
                  <a:pt x="123957" y="274"/>
                  <a:pt x="1543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200" b="1" dirty="0">
              <a:latin typeface="Radikal" pitchFamily="50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407988" y="1648493"/>
            <a:ext cx="904883" cy="107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0" hasCustomPrompt="1"/>
          </p:nvPr>
        </p:nvSpPr>
        <p:spPr>
          <a:xfrm>
            <a:off x="4318506" y="2353228"/>
            <a:ext cx="1826141" cy="584775"/>
          </a:xfr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团队介绍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6604976" y="4183969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产品服务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9585263" y="1657312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核心优势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2700000" scaled="0"/>
          </a:gradFill>
        </p:spPr>
      </p:pic>
      <p:sp>
        <p:nvSpPr>
          <p:cNvPr id="7" name="文本框 6"/>
          <p:cNvSpPr txBox="1"/>
          <p:nvPr userDrawn="1">
            <p:custDataLst>
              <p:tags r:id="rId3"/>
            </p:custDataLst>
          </p:nvPr>
        </p:nvSpPr>
        <p:spPr>
          <a:xfrm>
            <a:off x="1041530" y="4603221"/>
            <a:ext cx="1609742" cy="511744"/>
          </a:xfrm>
          <a:custGeom>
            <a:avLst/>
            <a:gdLst>
              <a:gd name="connsiteX0" fmla="*/ 1596871 w 1609742"/>
              <a:gd name="connsiteY0" fmla="*/ 486000 h 511744"/>
              <a:gd name="connsiteX1" fmla="*/ 1609742 w 1609742"/>
              <a:gd name="connsiteY1" fmla="*/ 498872 h 511744"/>
              <a:gd name="connsiteX2" fmla="*/ 1596871 w 1609742"/>
              <a:gd name="connsiteY2" fmla="*/ 511744 h 511744"/>
              <a:gd name="connsiteX3" fmla="*/ 1584000 w 1609742"/>
              <a:gd name="connsiteY3" fmla="*/ 498872 h 511744"/>
              <a:gd name="connsiteX4" fmla="*/ 1596871 w 1609742"/>
              <a:gd name="connsiteY4" fmla="*/ 486000 h 511744"/>
              <a:gd name="connsiteX5" fmla="*/ 1398871 w 1609742"/>
              <a:gd name="connsiteY5" fmla="*/ 486000 h 511744"/>
              <a:gd name="connsiteX6" fmla="*/ 1411742 w 1609742"/>
              <a:gd name="connsiteY6" fmla="*/ 498872 h 511744"/>
              <a:gd name="connsiteX7" fmla="*/ 1398871 w 1609742"/>
              <a:gd name="connsiteY7" fmla="*/ 511744 h 511744"/>
              <a:gd name="connsiteX8" fmla="*/ 1386000 w 1609742"/>
              <a:gd name="connsiteY8" fmla="*/ 498872 h 511744"/>
              <a:gd name="connsiteX9" fmla="*/ 1398871 w 1609742"/>
              <a:gd name="connsiteY9" fmla="*/ 486000 h 511744"/>
              <a:gd name="connsiteX10" fmla="*/ 1200871 w 1609742"/>
              <a:gd name="connsiteY10" fmla="*/ 486000 h 511744"/>
              <a:gd name="connsiteX11" fmla="*/ 1213742 w 1609742"/>
              <a:gd name="connsiteY11" fmla="*/ 498872 h 511744"/>
              <a:gd name="connsiteX12" fmla="*/ 1200871 w 1609742"/>
              <a:gd name="connsiteY12" fmla="*/ 511744 h 511744"/>
              <a:gd name="connsiteX13" fmla="*/ 1188000 w 1609742"/>
              <a:gd name="connsiteY13" fmla="*/ 498872 h 511744"/>
              <a:gd name="connsiteX14" fmla="*/ 1200871 w 1609742"/>
              <a:gd name="connsiteY14" fmla="*/ 486000 h 511744"/>
              <a:gd name="connsiteX15" fmla="*/ 1002871 w 1609742"/>
              <a:gd name="connsiteY15" fmla="*/ 486000 h 511744"/>
              <a:gd name="connsiteX16" fmla="*/ 1015742 w 1609742"/>
              <a:gd name="connsiteY16" fmla="*/ 498872 h 511744"/>
              <a:gd name="connsiteX17" fmla="*/ 1002871 w 1609742"/>
              <a:gd name="connsiteY17" fmla="*/ 511744 h 511744"/>
              <a:gd name="connsiteX18" fmla="*/ 990000 w 1609742"/>
              <a:gd name="connsiteY18" fmla="*/ 498872 h 511744"/>
              <a:gd name="connsiteX19" fmla="*/ 1002871 w 1609742"/>
              <a:gd name="connsiteY19" fmla="*/ 486000 h 511744"/>
              <a:gd name="connsiteX20" fmla="*/ 804871 w 1609742"/>
              <a:gd name="connsiteY20" fmla="*/ 486000 h 511744"/>
              <a:gd name="connsiteX21" fmla="*/ 817742 w 1609742"/>
              <a:gd name="connsiteY21" fmla="*/ 498872 h 511744"/>
              <a:gd name="connsiteX22" fmla="*/ 804871 w 1609742"/>
              <a:gd name="connsiteY22" fmla="*/ 511744 h 511744"/>
              <a:gd name="connsiteX23" fmla="*/ 792000 w 1609742"/>
              <a:gd name="connsiteY23" fmla="*/ 498872 h 511744"/>
              <a:gd name="connsiteX24" fmla="*/ 804871 w 1609742"/>
              <a:gd name="connsiteY24" fmla="*/ 486000 h 511744"/>
              <a:gd name="connsiteX25" fmla="*/ 606871 w 1609742"/>
              <a:gd name="connsiteY25" fmla="*/ 486000 h 511744"/>
              <a:gd name="connsiteX26" fmla="*/ 619742 w 1609742"/>
              <a:gd name="connsiteY26" fmla="*/ 498872 h 511744"/>
              <a:gd name="connsiteX27" fmla="*/ 606871 w 1609742"/>
              <a:gd name="connsiteY27" fmla="*/ 511744 h 511744"/>
              <a:gd name="connsiteX28" fmla="*/ 594000 w 1609742"/>
              <a:gd name="connsiteY28" fmla="*/ 498872 h 511744"/>
              <a:gd name="connsiteX29" fmla="*/ 606871 w 1609742"/>
              <a:gd name="connsiteY29" fmla="*/ 486000 h 511744"/>
              <a:gd name="connsiteX30" fmla="*/ 408871 w 1609742"/>
              <a:gd name="connsiteY30" fmla="*/ 486000 h 511744"/>
              <a:gd name="connsiteX31" fmla="*/ 421742 w 1609742"/>
              <a:gd name="connsiteY31" fmla="*/ 498872 h 511744"/>
              <a:gd name="connsiteX32" fmla="*/ 408871 w 1609742"/>
              <a:gd name="connsiteY32" fmla="*/ 511744 h 511744"/>
              <a:gd name="connsiteX33" fmla="*/ 396000 w 1609742"/>
              <a:gd name="connsiteY33" fmla="*/ 498872 h 511744"/>
              <a:gd name="connsiteX34" fmla="*/ 408871 w 1609742"/>
              <a:gd name="connsiteY34" fmla="*/ 486000 h 511744"/>
              <a:gd name="connsiteX35" fmla="*/ 210871 w 1609742"/>
              <a:gd name="connsiteY35" fmla="*/ 486000 h 511744"/>
              <a:gd name="connsiteX36" fmla="*/ 223742 w 1609742"/>
              <a:gd name="connsiteY36" fmla="*/ 498872 h 511744"/>
              <a:gd name="connsiteX37" fmla="*/ 210871 w 1609742"/>
              <a:gd name="connsiteY37" fmla="*/ 511744 h 511744"/>
              <a:gd name="connsiteX38" fmla="*/ 198000 w 1609742"/>
              <a:gd name="connsiteY38" fmla="*/ 498872 h 511744"/>
              <a:gd name="connsiteX39" fmla="*/ 210871 w 1609742"/>
              <a:gd name="connsiteY39" fmla="*/ 486000 h 511744"/>
              <a:gd name="connsiteX40" fmla="*/ 12871 w 1609742"/>
              <a:gd name="connsiteY40" fmla="*/ 486000 h 511744"/>
              <a:gd name="connsiteX41" fmla="*/ 25742 w 1609742"/>
              <a:gd name="connsiteY41" fmla="*/ 498872 h 511744"/>
              <a:gd name="connsiteX42" fmla="*/ 12871 w 1609742"/>
              <a:gd name="connsiteY42" fmla="*/ 511744 h 511744"/>
              <a:gd name="connsiteX43" fmla="*/ 0 w 1609742"/>
              <a:gd name="connsiteY43" fmla="*/ 498872 h 511744"/>
              <a:gd name="connsiteX44" fmla="*/ 12871 w 1609742"/>
              <a:gd name="connsiteY44" fmla="*/ 486000 h 511744"/>
              <a:gd name="connsiteX45" fmla="*/ 1596871 w 1609742"/>
              <a:gd name="connsiteY45" fmla="*/ 324000 h 511744"/>
              <a:gd name="connsiteX46" fmla="*/ 1609742 w 1609742"/>
              <a:gd name="connsiteY46" fmla="*/ 336872 h 511744"/>
              <a:gd name="connsiteX47" fmla="*/ 1596871 w 1609742"/>
              <a:gd name="connsiteY47" fmla="*/ 349744 h 511744"/>
              <a:gd name="connsiteX48" fmla="*/ 1584000 w 1609742"/>
              <a:gd name="connsiteY48" fmla="*/ 336872 h 511744"/>
              <a:gd name="connsiteX49" fmla="*/ 1596871 w 1609742"/>
              <a:gd name="connsiteY49" fmla="*/ 324000 h 511744"/>
              <a:gd name="connsiteX50" fmla="*/ 1398871 w 1609742"/>
              <a:gd name="connsiteY50" fmla="*/ 324000 h 511744"/>
              <a:gd name="connsiteX51" fmla="*/ 1411742 w 1609742"/>
              <a:gd name="connsiteY51" fmla="*/ 336872 h 511744"/>
              <a:gd name="connsiteX52" fmla="*/ 1398871 w 1609742"/>
              <a:gd name="connsiteY52" fmla="*/ 349744 h 511744"/>
              <a:gd name="connsiteX53" fmla="*/ 1386000 w 1609742"/>
              <a:gd name="connsiteY53" fmla="*/ 336872 h 511744"/>
              <a:gd name="connsiteX54" fmla="*/ 1398871 w 1609742"/>
              <a:gd name="connsiteY54" fmla="*/ 324000 h 511744"/>
              <a:gd name="connsiteX55" fmla="*/ 1200871 w 1609742"/>
              <a:gd name="connsiteY55" fmla="*/ 324000 h 511744"/>
              <a:gd name="connsiteX56" fmla="*/ 1213742 w 1609742"/>
              <a:gd name="connsiteY56" fmla="*/ 336872 h 511744"/>
              <a:gd name="connsiteX57" fmla="*/ 1200871 w 1609742"/>
              <a:gd name="connsiteY57" fmla="*/ 349744 h 511744"/>
              <a:gd name="connsiteX58" fmla="*/ 1188000 w 1609742"/>
              <a:gd name="connsiteY58" fmla="*/ 336872 h 511744"/>
              <a:gd name="connsiteX59" fmla="*/ 1200871 w 1609742"/>
              <a:gd name="connsiteY59" fmla="*/ 324000 h 511744"/>
              <a:gd name="connsiteX60" fmla="*/ 1002871 w 1609742"/>
              <a:gd name="connsiteY60" fmla="*/ 324000 h 511744"/>
              <a:gd name="connsiteX61" fmla="*/ 1015742 w 1609742"/>
              <a:gd name="connsiteY61" fmla="*/ 336872 h 511744"/>
              <a:gd name="connsiteX62" fmla="*/ 1002871 w 1609742"/>
              <a:gd name="connsiteY62" fmla="*/ 349744 h 511744"/>
              <a:gd name="connsiteX63" fmla="*/ 990000 w 1609742"/>
              <a:gd name="connsiteY63" fmla="*/ 336872 h 511744"/>
              <a:gd name="connsiteX64" fmla="*/ 1002871 w 1609742"/>
              <a:gd name="connsiteY64" fmla="*/ 324000 h 511744"/>
              <a:gd name="connsiteX65" fmla="*/ 804871 w 1609742"/>
              <a:gd name="connsiteY65" fmla="*/ 324000 h 511744"/>
              <a:gd name="connsiteX66" fmla="*/ 817742 w 1609742"/>
              <a:gd name="connsiteY66" fmla="*/ 336872 h 511744"/>
              <a:gd name="connsiteX67" fmla="*/ 804871 w 1609742"/>
              <a:gd name="connsiteY67" fmla="*/ 349744 h 511744"/>
              <a:gd name="connsiteX68" fmla="*/ 792000 w 1609742"/>
              <a:gd name="connsiteY68" fmla="*/ 336872 h 511744"/>
              <a:gd name="connsiteX69" fmla="*/ 804871 w 1609742"/>
              <a:gd name="connsiteY69" fmla="*/ 324000 h 511744"/>
              <a:gd name="connsiteX70" fmla="*/ 606871 w 1609742"/>
              <a:gd name="connsiteY70" fmla="*/ 324000 h 511744"/>
              <a:gd name="connsiteX71" fmla="*/ 619742 w 1609742"/>
              <a:gd name="connsiteY71" fmla="*/ 336872 h 511744"/>
              <a:gd name="connsiteX72" fmla="*/ 606871 w 1609742"/>
              <a:gd name="connsiteY72" fmla="*/ 349744 h 511744"/>
              <a:gd name="connsiteX73" fmla="*/ 594000 w 1609742"/>
              <a:gd name="connsiteY73" fmla="*/ 336872 h 511744"/>
              <a:gd name="connsiteX74" fmla="*/ 606871 w 1609742"/>
              <a:gd name="connsiteY74" fmla="*/ 324000 h 511744"/>
              <a:gd name="connsiteX75" fmla="*/ 408871 w 1609742"/>
              <a:gd name="connsiteY75" fmla="*/ 324000 h 511744"/>
              <a:gd name="connsiteX76" fmla="*/ 421742 w 1609742"/>
              <a:gd name="connsiteY76" fmla="*/ 336872 h 511744"/>
              <a:gd name="connsiteX77" fmla="*/ 408871 w 1609742"/>
              <a:gd name="connsiteY77" fmla="*/ 349744 h 511744"/>
              <a:gd name="connsiteX78" fmla="*/ 396000 w 1609742"/>
              <a:gd name="connsiteY78" fmla="*/ 336872 h 511744"/>
              <a:gd name="connsiteX79" fmla="*/ 408871 w 1609742"/>
              <a:gd name="connsiteY79" fmla="*/ 324000 h 511744"/>
              <a:gd name="connsiteX80" fmla="*/ 210871 w 1609742"/>
              <a:gd name="connsiteY80" fmla="*/ 324000 h 511744"/>
              <a:gd name="connsiteX81" fmla="*/ 223742 w 1609742"/>
              <a:gd name="connsiteY81" fmla="*/ 336872 h 511744"/>
              <a:gd name="connsiteX82" fmla="*/ 210871 w 1609742"/>
              <a:gd name="connsiteY82" fmla="*/ 349744 h 511744"/>
              <a:gd name="connsiteX83" fmla="*/ 198000 w 1609742"/>
              <a:gd name="connsiteY83" fmla="*/ 336872 h 511744"/>
              <a:gd name="connsiteX84" fmla="*/ 210871 w 1609742"/>
              <a:gd name="connsiteY84" fmla="*/ 324000 h 511744"/>
              <a:gd name="connsiteX85" fmla="*/ 12871 w 1609742"/>
              <a:gd name="connsiteY85" fmla="*/ 324000 h 511744"/>
              <a:gd name="connsiteX86" fmla="*/ 25742 w 1609742"/>
              <a:gd name="connsiteY86" fmla="*/ 336872 h 511744"/>
              <a:gd name="connsiteX87" fmla="*/ 12871 w 1609742"/>
              <a:gd name="connsiteY87" fmla="*/ 349744 h 511744"/>
              <a:gd name="connsiteX88" fmla="*/ 0 w 1609742"/>
              <a:gd name="connsiteY88" fmla="*/ 336872 h 511744"/>
              <a:gd name="connsiteX89" fmla="*/ 12871 w 1609742"/>
              <a:gd name="connsiteY89" fmla="*/ 324000 h 511744"/>
              <a:gd name="connsiteX90" fmla="*/ 1596871 w 1609742"/>
              <a:gd name="connsiteY90" fmla="*/ 162000 h 511744"/>
              <a:gd name="connsiteX91" fmla="*/ 1609742 w 1609742"/>
              <a:gd name="connsiteY91" fmla="*/ 174872 h 511744"/>
              <a:gd name="connsiteX92" fmla="*/ 1596871 w 1609742"/>
              <a:gd name="connsiteY92" fmla="*/ 187744 h 511744"/>
              <a:gd name="connsiteX93" fmla="*/ 1584000 w 1609742"/>
              <a:gd name="connsiteY93" fmla="*/ 174872 h 511744"/>
              <a:gd name="connsiteX94" fmla="*/ 1596871 w 1609742"/>
              <a:gd name="connsiteY94" fmla="*/ 162000 h 511744"/>
              <a:gd name="connsiteX95" fmla="*/ 1398871 w 1609742"/>
              <a:gd name="connsiteY95" fmla="*/ 162000 h 511744"/>
              <a:gd name="connsiteX96" fmla="*/ 1411742 w 1609742"/>
              <a:gd name="connsiteY96" fmla="*/ 174872 h 511744"/>
              <a:gd name="connsiteX97" fmla="*/ 1398871 w 1609742"/>
              <a:gd name="connsiteY97" fmla="*/ 187744 h 511744"/>
              <a:gd name="connsiteX98" fmla="*/ 1386000 w 1609742"/>
              <a:gd name="connsiteY98" fmla="*/ 174872 h 511744"/>
              <a:gd name="connsiteX99" fmla="*/ 1398871 w 1609742"/>
              <a:gd name="connsiteY99" fmla="*/ 162000 h 511744"/>
              <a:gd name="connsiteX100" fmla="*/ 1200871 w 1609742"/>
              <a:gd name="connsiteY100" fmla="*/ 162000 h 511744"/>
              <a:gd name="connsiteX101" fmla="*/ 1213742 w 1609742"/>
              <a:gd name="connsiteY101" fmla="*/ 174872 h 511744"/>
              <a:gd name="connsiteX102" fmla="*/ 1200871 w 1609742"/>
              <a:gd name="connsiteY102" fmla="*/ 187744 h 511744"/>
              <a:gd name="connsiteX103" fmla="*/ 1188000 w 1609742"/>
              <a:gd name="connsiteY103" fmla="*/ 174872 h 511744"/>
              <a:gd name="connsiteX104" fmla="*/ 1200871 w 1609742"/>
              <a:gd name="connsiteY104" fmla="*/ 162000 h 511744"/>
              <a:gd name="connsiteX105" fmla="*/ 1002871 w 1609742"/>
              <a:gd name="connsiteY105" fmla="*/ 162000 h 511744"/>
              <a:gd name="connsiteX106" fmla="*/ 1015742 w 1609742"/>
              <a:gd name="connsiteY106" fmla="*/ 174872 h 511744"/>
              <a:gd name="connsiteX107" fmla="*/ 1002871 w 1609742"/>
              <a:gd name="connsiteY107" fmla="*/ 187744 h 511744"/>
              <a:gd name="connsiteX108" fmla="*/ 990000 w 1609742"/>
              <a:gd name="connsiteY108" fmla="*/ 174872 h 511744"/>
              <a:gd name="connsiteX109" fmla="*/ 1002871 w 1609742"/>
              <a:gd name="connsiteY109" fmla="*/ 162000 h 511744"/>
              <a:gd name="connsiteX110" fmla="*/ 804871 w 1609742"/>
              <a:gd name="connsiteY110" fmla="*/ 162000 h 511744"/>
              <a:gd name="connsiteX111" fmla="*/ 817742 w 1609742"/>
              <a:gd name="connsiteY111" fmla="*/ 174872 h 511744"/>
              <a:gd name="connsiteX112" fmla="*/ 804871 w 1609742"/>
              <a:gd name="connsiteY112" fmla="*/ 187744 h 511744"/>
              <a:gd name="connsiteX113" fmla="*/ 792000 w 1609742"/>
              <a:gd name="connsiteY113" fmla="*/ 174872 h 511744"/>
              <a:gd name="connsiteX114" fmla="*/ 804871 w 1609742"/>
              <a:gd name="connsiteY114" fmla="*/ 162000 h 511744"/>
              <a:gd name="connsiteX115" fmla="*/ 606871 w 1609742"/>
              <a:gd name="connsiteY115" fmla="*/ 162000 h 511744"/>
              <a:gd name="connsiteX116" fmla="*/ 619742 w 1609742"/>
              <a:gd name="connsiteY116" fmla="*/ 174872 h 511744"/>
              <a:gd name="connsiteX117" fmla="*/ 606871 w 1609742"/>
              <a:gd name="connsiteY117" fmla="*/ 187744 h 511744"/>
              <a:gd name="connsiteX118" fmla="*/ 594000 w 1609742"/>
              <a:gd name="connsiteY118" fmla="*/ 174872 h 511744"/>
              <a:gd name="connsiteX119" fmla="*/ 606871 w 1609742"/>
              <a:gd name="connsiteY119" fmla="*/ 162000 h 511744"/>
              <a:gd name="connsiteX120" fmla="*/ 408871 w 1609742"/>
              <a:gd name="connsiteY120" fmla="*/ 162000 h 511744"/>
              <a:gd name="connsiteX121" fmla="*/ 421742 w 1609742"/>
              <a:gd name="connsiteY121" fmla="*/ 174872 h 511744"/>
              <a:gd name="connsiteX122" fmla="*/ 408871 w 1609742"/>
              <a:gd name="connsiteY122" fmla="*/ 187744 h 511744"/>
              <a:gd name="connsiteX123" fmla="*/ 396000 w 1609742"/>
              <a:gd name="connsiteY123" fmla="*/ 174872 h 511744"/>
              <a:gd name="connsiteX124" fmla="*/ 408871 w 1609742"/>
              <a:gd name="connsiteY124" fmla="*/ 162000 h 511744"/>
              <a:gd name="connsiteX125" fmla="*/ 210871 w 1609742"/>
              <a:gd name="connsiteY125" fmla="*/ 162000 h 511744"/>
              <a:gd name="connsiteX126" fmla="*/ 223742 w 1609742"/>
              <a:gd name="connsiteY126" fmla="*/ 174872 h 511744"/>
              <a:gd name="connsiteX127" fmla="*/ 210871 w 1609742"/>
              <a:gd name="connsiteY127" fmla="*/ 187744 h 511744"/>
              <a:gd name="connsiteX128" fmla="*/ 198000 w 1609742"/>
              <a:gd name="connsiteY128" fmla="*/ 174872 h 511744"/>
              <a:gd name="connsiteX129" fmla="*/ 210871 w 1609742"/>
              <a:gd name="connsiteY129" fmla="*/ 162000 h 511744"/>
              <a:gd name="connsiteX130" fmla="*/ 12871 w 1609742"/>
              <a:gd name="connsiteY130" fmla="*/ 162000 h 511744"/>
              <a:gd name="connsiteX131" fmla="*/ 25742 w 1609742"/>
              <a:gd name="connsiteY131" fmla="*/ 174872 h 511744"/>
              <a:gd name="connsiteX132" fmla="*/ 12871 w 1609742"/>
              <a:gd name="connsiteY132" fmla="*/ 187744 h 511744"/>
              <a:gd name="connsiteX133" fmla="*/ 0 w 1609742"/>
              <a:gd name="connsiteY133" fmla="*/ 174872 h 511744"/>
              <a:gd name="connsiteX134" fmla="*/ 12871 w 1609742"/>
              <a:gd name="connsiteY134" fmla="*/ 162000 h 511744"/>
              <a:gd name="connsiteX135" fmla="*/ 1596871 w 1609742"/>
              <a:gd name="connsiteY135" fmla="*/ 0 h 511744"/>
              <a:gd name="connsiteX136" fmla="*/ 1609742 w 1609742"/>
              <a:gd name="connsiteY136" fmla="*/ 12872 h 511744"/>
              <a:gd name="connsiteX137" fmla="*/ 1596871 w 1609742"/>
              <a:gd name="connsiteY137" fmla="*/ 25744 h 511744"/>
              <a:gd name="connsiteX138" fmla="*/ 1584000 w 1609742"/>
              <a:gd name="connsiteY138" fmla="*/ 12872 h 511744"/>
              <a:gd name="connsiteX139" fmla="*/ 1596871 w 1609742"/>
              <a:gd name="connsiteY139" fmla="*/ 0 h 511744"/>
              <a:gd name="connsiteX140" fmla="*/ 1398871 w 1609742"/>
              <a:gd name="connsiteY140" fmla="*/ 0 h 511744"/>
              <a:gd name="connsiteX141" fmla="*/ 1411742 w 1609742"/>
              <a:gd name="connsiteY141" fmla="*/ 12872 h 511744"/>
              <a:gd name="connsiteX142" fmla="*/ 1398871 w 1609742"/>
              <a:gd name="connsiteY142" fmla="*/ 25744 h 511744"/>
              <a:gd name="connsiteX143" fmla="*/ 1386000 w 1609742"/>
              <a:gd name="connsiteY143" fmla="*/ 12872 h 511744"/>
              <a:gd name="connsiteX144" fmla="*/ 1398871 w 1609742"/>
              <a:gd name="connsiteY144" fmla="*/ 0 h 511744"/>
              <a:gd name="connsiteX145" fmla="*/ 1200871 w 1609742"/>
              <a:gd name="connsiteY145" fmla="*/ 0 h 511744"/>
              <a:gd name="connsiteX146" fmla="*/ 1213742 w 1609742"/>
              <a:gd name="connsiteY146" fmla="*/ 12872 h 511744"/>
              <a:gd name="connsiteX147" fmla="*/ 1200871 w 1609742"/>
              <a:gd name="connsiteY147" fmla="*/ 25744 h 511744"/>
              <a:gd name="connsiteX148" fmla="*/ 1188000 w 1609742"/>
              <a:gd name="connsiteY148" fmla="*/ 12872 h 511744"/>
              <a:gd name="connsiteX149" fmla="*/ 1200871 w 1609742"/>
              <a:gd name="connsiteY149" fmla="*/ 0 h 511744"/>
              <a:gd name="connsiteX150" fmla="*/ 1002871 w 1609742"/>
              <a:gd name="connsiteY150" fmla="*/ 0 h 511744"/>
              <a:gd name="connsiteX151" fmla="*/ 1015742 w 1609742"/>
              <a:gd name="connsiteY151" fmla="*/ 12872 h 511744"/>
              <a:gd name="connsiteX152" fmla="*/ 1002871 w 1609742"/>
              <a:gd name="connsiteY152" fmla="*/ 25744 h 511744"/>
              <a:gd name="connsiteX153" fmla="*/ 990000 w 1609742"/>
              <a:gd name="connsiteY153" fmla="*/ 12872 h 511744"/>
              <a:gd name="connsiteX154" fmla="*/ 1002871 w 1609742"/>
              <a:gd name="connsiteY154" fmla="*/ 0 h 511744"/>
              <a:gd name="connsiteX155" fmla="*/ 804871 w 1609742"/>
              <a:gd name="connsiteY155" fmla="*/ 0 h 511744"/>
              <a:gd name="connsiteX156" fmla="*/ 817742 w 1609742"/>
              <a:gd name="connsiteY156" fmla="*/ 12872 h 511744"/>
              <a:gd name="connsiteX157" fmla="*/ 804871 w 1609742"/>
              <a:gd name="connsiteY157" fmla="*/ 25744 h 511744"/>
              <a:gd name="connsiteX158" fmla="*/ 792000 w 1609742"/>
              <a:gd name="connsiteY158" fmla="*/ 12872 h 511744"/>
              <a:gd name="connsiteX159" fmla="*/ 804871 w 1609742"/>
              <a:gd name="connsiteY159" fmla="*/ 0 h 511744"/>
              <a:gd name="connsiteX160" fmla="*/ 606871 w 1609742"/>
              <a:gd name="connsiteY160" fmla="*/ 0 h 511744"/>
              <a:gd name="connsiteX161" fmla="*/ 619742 w 1609742"/>
              <a:gd name="connsiteY161" fmla="*/ 12872 h 511744"/>
              <a:gd name="connsiteX162" fmla="*/ 606871 w 1609742"/>
              <a:gd name="connsiteY162" fmla="*/ 25744 h 511744"/>
              <a:gd name="connsiteX163" fmla="*/ 594000 w 1609742"/>
              <a:gd name="connsiteY163" fmla="*/ 12872 h 511744"/>
              <a:gd name="connsiteX164" fmla="*/ 606871 w 1609742"/>
              <a:gd name="connsiteY164" fmla="*/ 0 h 511744"/>
              <a:gd name="connsiteX165" fmla="*/ 408871 w 1609742"/>
              <a:gd name="connsiteY165" fmla="*/ 0 h 511744"/>
              <a:gd name="connsiteX166" fmla="*/ 421742 w 1609742"/>
              <a:gd name="connsiteY166" fmla="*/ 12872 h 511744"/>
              <a:gd name="connsiteX167" fmla="*/ 408871 w 1609742"/>
              <a:gd name="connsiteY167" fmla="*/ 25744 h 511744"/>
              <a:gd name="connsiteX168" fmla="*/ 396000 w 1609742"/>
              <a:gd name="connsiteY168" fmla="*/ 12872 h 511744"/>
              <a:gd name="connsiteX169" fmla="*/ 408871 w 1609742"/>
              <a:gd name="connsiteY169" fmla="*/ 0 h 511744"/>
              <a:gd name="connsiteX170" fmla="*/ 210871 w 1609742"/>
              <a:gd name="connsiteY170" fmla="*/ 0 h 511744"/>
              <a:gd name="connsiteX171" fmla="*/ 223742 w 1609742"/>
              <a:gd name="connsiteY171" fmla="*/ 12872 h 511744"/>
              <a:gd name="connsiteX172" fmla="*/ 210871 w 1609742"/>
              <a:gd name="connsiteY172" fmla="*/ 25744 h 511744"/>
              <a:gd name="connsiteX173" fmla="*/ 198000 w 1609742"/>
              <a:gd name="connsiteY173" fmla="*/ 12872 h 511744"/>
              <a:gd name="connsiteX174" fmla="*/ 210871 w 1609742"/>
              <a:gd name="connsiteY174" fmla="*/ 0 h 511744"/>
              <a:gd name="connsiteX175" fmla="*/ 12871 w 1609742"/>
              <a:gd name="connsiteY175" fmla="*/ 0 h 511744"/>
              <a:gd name="connsiteX176" fmla="*/ 25742 w 1609742"/>
              <a:gd name="connsiteY176" fmla="*/ 12872 h 511744"/>
              <a:gd name="connsiteX177" fmla="*/ 12871 w 1609742"/>
              <a:gd name="connsiteY177" fmla="*/ 25744 h 511744"/>
              <a:gd name="connsiteX178" fmla="*/ 0 w 1609742"/>
              <a:gd name="connsiteY178" fmla="*/ 12872 h 511744"/>
              <a:gd name="connsiteX179" fmla="*/ 12871 w 1609742"/>
              <a:gd name="connsiteY179" fmla="*/ 0 h 51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609742" h="511744">
                <a:moveTo>
                  <a:pt x="1596871" y="486000"/>
                </a:moveTo>
                <a:cubicBezTo>
                  <a:pt x="1603979" y="486000"/>
                  <a:pt x="1609742" y="491763"/>
                  <a:pt x="1609742" y="498872"/>
                </a:cubicBezTo>
                <a:cubicBezTo>
                  <a:pt x="1609742" y="505981"/>
                  <a:pt x="1603979" y="511744"/>
                  <a:pt x="1596871" y="511744"/>
                </a:cubicBezTo>
                <a:cubicBezTo>
                  <a:pt x="1589763" y="511744"/>
                  <a:pt x="1584000" y="505981"/>
                  <a:pt x="1584000" y="498872"/>
                </a:cubicBezTo>
                <a:cubicBezTo>
                  <a:pt x="1584000" y="491763"/>
                  <a:pt x="1589763" y="486000"/>
                  <a:pt x="1596871" y="486000"/>
                </a:cubicBezTo>
                <a:close/>
                <a:moveTo>
                  <a:pt x="1398871" y="486000"/>
                </a:moveTo>
                <a:cubicBezTo>
                  <a:pt x="1405979" y="486000"/>
                  <a:pt x="1411742" y="491763"/>
                  <a:pt x="1411742" y="498872"/>
                </a:cubicBezTo>
                <a:cubicBezTo>
                  <a:pt x="1411742" y="505981"/>
                  <a:pt x="1405979" y="511744"/>
                  <a:pt x="1398871" y="511744"/>
                </a:cubicBezTo>
                <a:cubicBezTo>
                  <a:pt x="1391763" y="511744"/>
                  <a:pt x="1386000" y="505981"/>
                  <a:pt x="1386000" y="498872"/>
                </a:cubicBezTo>
                <a:cubicBezTo>
                  <a:pt x="1386000" y="491763"/>
                  <a:pt x="1391763" y="486000"/>
                  <a:pt x="1398871" y="486000"/>
                </a:cubicBezTo>
                <a:close/>
                <a:moveTo>
                  <a:pt x="1200871" y="486000"/>
                </a:moveTo>
                <a:cubicBezTo>
                  <a:pt x="1207979" y="486000"/>
                  <a:pt x="1213742" y="491763"/>
                  <a:pt x="1213742" y="498872"/>
                </a:cubicBezTo>
                <a:cubicBezTo>
                  <a:pt x="1213742" y="505981"/>
                  <a:pt x="1207979" y="511744"/>
                  <a:pt x="1200871" y="511744"/>
                </a:cubicBezTo>
                <a:cubicBezTo>
                  <a:pt x="1193763" y="511744"/>
                  <a:pt x="1188000" y="505981"/>
                  <a:pt x="1188000" y="498872"/>
                </a:cubicBezTo>
                <a:cubicBezTo>
                  <a:pt x="1188000" y="491763"/>
                  <a:pt x="1193763" y="486000"/>
                  <a:pt x="1200871" y="486000"/>
                </a:cubicBezTo>
                <a:close/>
                <a:moveTo>
                  <a:pt x="1002871" y="486000"/>
                </a:moveTo>
                <a:cubicBezTo>
                  <a:pt x="1009979" y="486000"/>
                  <a:pt x="1015742" y="491763"/>
                  <a:pt x="1015742" y="498872"/>
                </a:cubicBezTo>
                <a:cubicBezTo>
                  <a:pt x="1015742" y="505981"/>
                  <a:pt x="1009979" y="511744"/>
                  <a:pt x="1002871" y="511744"/>
                </a:cubicBezTo>
                <a:cubicBezTo>
                  <a:pt x="995763" y="511744"/>
                  <a:pt x="990000" y="505981"/>
                  <a:pt x="990000" y="498872"/>
                </a:cubicBezTo>
                <a:cubicBezTo>
                  <a:pt x="990000" y="491763"/>
                  <a:pt x="995763" y="486000"/>
                  <a:pt x="1002871" y="486000"/>
                </a:cubicBezTo>
                <a:close/>
                <a:moveTo>
                  <a:pt x="804871" y="486000"/>
                </a:moveTo>
                <a:cubicBezTo>
                  <a:pt x="811979" y="486000"/>
                  <a:pt x="817742" y="491763"/>
                  <a:pt x="817742" y="498872"/>
                </a:cubicBezTo>
                <a:cubicBezTo>
                  <a:pt x="817742" y="505981"/>
                  <a:pt x="811979" y="511744"/>
                  <a:pt x="804871" y="511744"/>
                </a:cubicBezTo>
                <a:cubicBezTo>
                  <a:pt x="797763" y="511744"/>
                  <a:pt x="792000" y="505981"/>
                  <a:pt x="792000" y="498872"/>
                </a:cubicBezTo>
                <a:cubicBezTo>
                  <a:pt x="792000" y="491763"/>
                  <a:pt x="797763" y="486000"/>
                  <a:pt x="804871" y="486000"/>
                </a:cubicBezTo>
                <a:close/>
                <a:moveTo>
                  <a:pt x="606871" y="486000"/>
                </a:moveTo>
                <a:cubicBezTo>
                  <a:pt x="613979" y="486000"/>
                  <a:pt x="619742" y="491763"/>
                  <a:pt x="619742" y="498872"/>
                </a:cubicBezTo>
                <a:cubicBezTo>
                  <a:pt x="619742" y="505981"/>
                  <a:pt x="613979" y="511744"/>
                  <a:pt x="606871" y="511744"/>
                </a:cubicBezTo>
                <a:cubicBezTo>
                  <a:pt x="599763" y="511744"/>
                  <a:pt x="594000" y="505981"/>
                  <a:pt x="594000" y="498872"/>
                </a:cubicBezTo>
                <a:cubicBezTo>
                  <a:pt x="594000" y="491763"/>
                  <a:pt x="599763" y="486000"/>
                  <a:pt x="606871" y="486000"/>
                </a:cubicBezTo>
                <a:close/>
                <a:moveTo>
                  <a:pt x="408871" y="486000"/>
                </a:moveTo>
                <a:cubicBezTo>
                  <a:pt x="415979" y="486000"/>
                  <a:pt x="421742" y="491763"/>
                  <a:pt x="421742" y="498872"/>
                </a:cubicBezTo>
                <a:cubicBezTo>
                  <a:pt x="421742" y="505981"/>
                  <a:pt x="415979" y="511744"/>
                  <a:pt x="408871" y="511744"/>
                </a:cubicBezTo>
                <a:cubicBezTo>
                  <a:pt x="401763" y="511744"/>
                  <a:pt x="396000" y="505981"/>
                  <a:pt x="396000" y="498872"/>
                </a:cubicBezTo>
                <a:cubicBezTo>
                  <a:pt x="396000" y="491763"/>
                  <a:pt x="401763" y="486000"/>
                  <a:pt x="408871" y="486000"/>
                </a:cubicBezTo>
                <a:close/>
                <a:moveTo>
                  <a:pt x="210871" y="486000"/>
                </a:moveTo>
                <a:cubicBezTo>
                  <a:pt x="217979" y="486000"/>
                  <a:pt x="223742" y="491763"/>
                  <a:pt x="223742" y="498872"/>
                </a:cubicBezTo>
                <a:cubicBezTo>
                  <a:pt x="223742" y="505981"/>
                  <a:pt x="217979" y="511744"/>
                  <a:pt x="210871" y="511744"/>
                </a:cubicBezTo>
                <a:cubicBezTo>
                  <a:pt x="203763" y="511744"/>
                  <a:pt x="198000" y="505981"/>
                  <a:pt x="198000" y="498872"/>
                </a:cubicBezTo>
                <a:cubicBezTo>
                  <a:pt x="198000" y="491763"/>
                  <a:pt x="203763" y="486000"/>
                  <a:pt x="210871" y="486000"/>
                </a:cubicBezTo>
                <a:close/>
                <a:moveTo>
                  <a:pt x="12871" y="486000"/>
                </a:moveTo>
                <a:cubicBezTo>
                  <a:pt x="19979" y="486000"/>
                  <a:pt x="25742" y="491763"/>
                  <a:pt x="25742" y="498872"/>
                </a:cubicBezTo>
                <a:cubicBezTo>
                  <a:pt x="25742" y="505981"/>
                  <a:pt x="19979" y="511744"/>
                  <a:pt x="12871" y="511744"/>
                </a:cubicBezTo>
                <a:cubicBezTo>
                  <a:pt x="5763" y="511744"/>
                  <a:pt x="0" y="505981"/>
                  <a:pt x="0" y="498872"/>
                </a:cubicBezTo>
                <a:cubicBezTo>
                  <a:pt x="0" y="491763"/>
                  <a:pt x="5763" y="486000"/>
                  <a:pt x="12871" y="486000"/>
                </a:cubicBezTo>
                <a:close/>
                <a:moveTo>
                  <a:pt x="1596871" y="324000"/>
                </a:moveTo>
                <a:cubicBezTo>
                  <a:pt x="1603979" y="324000"/>
                  <a:pt x="1609742" y="329763"/>
                  <a:pt x="1609742" y="336872"/>
                </a:cubicBezTo>
                <a:cubicBezTo>
                  <a:pt x="1609742" y="343981"/>
                  <a:pt x="1603979" y="349744"/>
                  <a:pt x="1596871" y="349744"/>
                </a:cubicBezTo>
                <a:cubicBezTo>
                  <a:pt x="1589763" y="349744"/>
                  <a:pt x="1584000" y="343981"/>
                  <a:pt x="1584000" y="336872"/>
                </a:cubicBezTo>
                <a:cubicBezTo>
                  <a:pt x="1584000" y="329763"/>
                  <a:pt x="1589763" y="324000"/>
                  <a:pt x="1596871" y="324000"/>
                </a:cubicBezTo>
                <a:close/>
                <a:moveTo>
                  <a:pt x="1398871" y="324000"/>
                </a:moveTo>
                <a:cubicBezTo>
                  <a:pt x="1405979" y="324000"/>
                  <a:pt x="1411742" y="329763"/>
                  <a:pt x="1411742" y="336872"/>
                </a:cubicBezTo>
                <a:cubicBezTo>
                  <a:pt x="1411742" y="343981"/>
                  <a:pt x="1405979" y="349744"/>
                  <a:pt x="1398871" y="349744"/>
                </a:cubicBezTo>
                <a:cubicBezTo>
                  <a:pt x="1391763" y="349744"/>
                  <a:pt x="1386000" y="343981"/>
                  <a:pt x="1386000" y="336872"/>
                </a:cubicBezTo>
                <a:cubicBezTo>
                  <a:pt x="1386000" y="329763"/>
                  <a:pt x="1391763" y="324000"/>
                  <a:pt x="1398871" y="324000"/>
                </a:cubicBezTo>
                <a:close/>
                <a:moveTo>
                  <a:pt x="1200871" y="324000"/>
                </a:moveTo>
                <a:cubicBezTo>
                  <a:pt x="1207979" y="324000"/>
                  <a:pt x="1213742" y="329763"/>
                  <a:pt x="1213742" y="336872"/>
                </a:cubicBezTo>
                <a:cubicBezTo>
                  <a:pt x="1213742" y="343981"/>
                  <a:pt x="1207979" y="349744"/>
                  <a:pt x="1200871" y="349744"/>
                </a:cubicBezTo>
                <a:cubicBezTo>
                  <a:pt x="1193763" y="349744"/>
                  <a:pt x="1188000" y="343981"/>
                  <a:pt x="1188000" y="336872"/>
                </a:cubicBezTo>
                <a:cubicBezTo>
                  <a:pt x="1188000" y="329763"/>
                  <a:pt x="1193763" y="324000"/>
                  <a:pt x="1200871" y="324000"/>
                </a:cubicBezTo>
                <a:close/>
                <a:moveTo>
                  <a:pt x="1002871" y="324000"/>
                </a:moveTo>
                <a:cubicBezTo>
                  <a:pt x="1009979" y="324000"/>
                  <a:pt x="1015742" y="329763"/>
                  <a:pt x="1015742" y="336872"/>
                </a:cubicBezTo>
                <a:cubicBezTo>
                  <a:pt x="1015742" y="343981"/>
                  <a:pt x="1009979" y="349744"/>
                  <a:pt x="1002871" y="349744"/>
                </a:cubicBezTo>
                <a:cubicBezTo>
                  <a:pt x="995763" y="349744"/>
                  <a:pt x="990000" y="343981"/>
                  <a:pt x="990000" y="336872"/>
                </a:cubicBezTo>
                <a:cubicBezTo>
                  <a:pt x="990000" y="329763"/>
                  <a:pt x="995763" y="324000"/>
                  <a:pt x="1002871" y="324000"/>
                </a:cubicBezTo>
                <a:close/>
                <a:moveTo>
                  <a:pt x="804871" y="324000"/>
                </a:moveTo>
                <a:cubicBezTo>
                  <a:pt x="811979" y="324000"/>
                  <a:pt x="817742" y="329763"/>
                  <a:pt x="817742" y="336872"/>
                </a:cubicBezTo>
                <a:cubicBezTo>
                  <a:pt x="817742" y="343981"/>
                  <a:pt x="811979" y="349744"/>
                  <a:pt x="804871" y="349744"/>
                </a:cubicBezTo>
                <a:cubicBezTo>
                  <a:pt x="797763" y="349744"/>
                  <a:pt x="792000" y="343981"/>
                  <a:pt x="792000" y="336872"/>
                </a:cubicBezTo>
                <a:cubicBezTo>
                  <a:pt x="792000" y="329763"/>
                  <a:pt x="797763" y="324000"/>
                  <a:pt x="804871" y="324000"/>
                </a:cubicBezTo>
                <a:close/>
                <a:moveTo>
                  <a:pt x="606871" y="324000"/>
                </a:moveTo>
                <a:cubicBezTo>
                  <a:pt x="613979" y="324000"/>
                  <a:pt x="619742" y="329763"/>
                  <a:pt x="619742" y="336872"/>
                </a:cubicBezTo>
                <a:cubicBezTo>
                  <a:pt x="619742" y="343981"/>
                  <a:pt x="613979" y="349744"/>
                  <a:pt x="606871" y="349744"/>
                </a:cubicBezTo>
                <a:cubicBezTo>
                  <a:pt x="599763" y="349744"/>
                  <a:pt x="594000" y="343981"/>
                  <a:pt x="594000" y="336872"/>
                </a:cubicBezTo>
                <a:cubicBezTo>
                  <a:pt x="594000" y="329763"/>
                  <a:pt x="599763" y="324000"/>
                  <a:pt x="606871" y="324000"/>
                </a:cubicBezTo>
                <a:close/>
                <a:moveTo>
                  <a:pt x="408871" y="324000"/>
                </a:moveTo>
                <a:cubicBezTo>
                  <a:pt x="415979" y="324000"/>
                  <a:pt x="421742" y="329763"/>
                  <a:pt x="421742" y="336872"/>
                </a:cubicBezTo>
                <a:cubicBezTo>
                  <a:pt x="421742" y="343981"/>
                  <a:pt x="415979" y="349744"/>
                  <a:pt x="408871" y="349744"/>
                </a:cubicBezTo>
                <a:cubicBezTo>
                  <a:pt x="401763" y="349744"/>
                  <a:pt x="396000" y="343981"/>
                  <a:pt x="396000" y="336872"/>
                </a:cubicBezTo>
                <a:cubicBezTo>
                  <a:pt x="396000" y="329763"/>
                  <a:pt x="401763" y="324000"/>
                  <a:pt x="408871" y="324000"/>
                </a:cubicBezTo>
                <a:close/>
                <a:moveTo>
                  <a:pt x="210871" y="324000"/>
                </a:moveTo>
                <a:cubicBezTo>
                  <a:pt x="217979" y="324000"/>
                  <a:pt x="223742" y="329763"/>
                  <a:pt x="223742" y="336872"/>
                </a:cubicBezTo>
                <a:cubicBezTo>
                  <a:pt x="223742" y="343981"/>
                  <a:pt x="217979" y="349744"/>
                  <a:pt x="210871" y="349744"/>
                </a:cubicBezTo>
                <a:cubicBezTo>
                  <a:pt x="203763" y="349744"/>
                  <a:pt x="198000" y="343981"/>
                  <a:pt x="198000" y="336872"/>
                </a:cubicBezTo>
                <a:cubicBezTo>
                  <a:pt x="198000" y="329763"/>
                  <a:pt x="203763" y="324000"/>
                  <a:pt x="210871" y="324000"/>
                </a:cubicBezTo>
                <a:close/>
                <a:moveTo>
                  <a:pt x="12871" y="324000"/>
                </a:moveTo>
                <a:cubicBezTo>
                  <a:pt x="19979" y="324000"/>
                  <a:pt x="25742" y="329763"/>
                  <a:pt x="25742" y="336872"/>
                </a:cubicBezTo>
                <a:cubicBezTo>
                  <a:pt x="25742" y="343981"/>
                  <a:pt x="19979" y="349744"/>
                  <a:pt x="12871" y="349744"/>
                </a:cubicBezTo>
                <a:cubicBezTo>
                  <a:pt x="5763" y="349744"/>
                  <a:pt x="0" y="343981"/>
                  <a:pt x="0" y="336872"/>
                </a:cubicBezTo>
                <a:cubicBezTo>
                  <a:pt x="0" y="329763"/>
                  <a:pt x="5763" y="324000"/>
                  <a:pt x="12871" y="324000"/>
                </a:cubicBezTo>
                <a:close/>
                <a:moveTo>
                  <a:pt x="1596871" y="162000"/>
                </a:moveTo>
                <a:cubicBezTo>
                  <a:pt x="1603979" y="162000"/>
                  <a:pt x="1609742" y="167763"/>
                  <a:pt x="1609742" y="174872"/>
                </a:cubicBezTo>
                <a:cubicBezTo>
                  <a:pt x="1609742" y="181981"/>
                  <a:pt x="1603979" y="187744"/>
                  <a:pt x="1596871" y="187744"/>
                </a:cubicBezTo>
                <a:cubicBezTo>
                  <a:pt x="1589763" y="187744"/>
                  <a:pt x="1584000" y="181981"/>
                  <a:pt x="1584000" y="174872"/>
                </a:cubicBezTo>
                <a:cubicBezTo>
                  <a:pt x="1584000" y="167763"/>
                  <a:pt x="1589763" y="162000"/>
                  <a:pt x="1596871" y="162000"/>
                </a:cubicBezTo>
                <a:close/>
                <a:moveTo>
                  <a:pt x="1398871" y="162000"/>
                </a:moveTo>
                <a:cubicBezTo>
                  <a:pt x="1405979" y="162000"/>
                  <a:pt x="1411742" y="167763"/>
                  <a:pt x="1411742" y="174872"/>
                </a:cubicBezTo>
                <a:cubicBezTo>
                  <a:pt x="1411742" y="181981"/>
                  <a:pt x="1405979" y="187744"/>
                  <a:pt x="1398871" y="187744"/>
                </a:cubicBezTo>
                <a:cubicBezTo>
                  <a:pt x="1391763" y="187744"/>
                  <a:pt x="1386000" y="181981"/>
                  <a:pt x="1386000" y="174872"/>
                </a:cubicBezTo>
                <a:cubicBezTo>
                  <a:pt x="1386000" y="167763"/>
                  <a:pt x="1391763" y="162000"/>
                  <a:pt x="1398871" y="162000"/>
                </a:cubicBezTo>
                <a:close/>
                <a:moveTo>
                  <a:pt x="1200871" y="162000"/>
                </a:moveTo>
                <a:cubicBezTo>
                  <a:pt x="1207979" y="162000"/>
                  <a:pt x="1213742" y="167763"/>
                  <a:pt x="1213742" y="174872"/>
                </a:cubicBezTo>
                <a:cubicBezTo>
                  <a:pt x="1213742" y="181981"/>
                  <a:pt x="1207979" y="187744"/>
                  <a:pt x="1200871" y="187744"/>
                </a:cubicBezTo>
                <a:cubicBezTo>
                  <a:pt x="1193763" y="187744"/>
                  <a:pt x="1188000" y="181981"/>
                  <a:pt x="1188000" y="174872"/>
                </a:cubicBezTo>
                <a:cubicBezTo>
                  <a:pt x="1188000" y="167763"/>
                  <a:pt x="1193763" y="162000"/>
                  <a:pt x="1200871" y="162000"/>
                </a:cubicBezTo>
                <a:close/>
                <a:moveTo>
                  <a:pt x="1002871" y="162000"/>
                </a:moveTo>
                <a:cubicBezTo>
                  <a:pt x="1009979" y="162000"/>
                  <a:pt x="1015742" y="167763"/>
                  <a:pt x="1015742" y="174872"/>
                </a:cubicBezTo>
                <a:cubicBezTo>
                  <a:pt x="1015742" y="181981"/>
                  <a:pt x="1009979" y="187744"/>
                  <a:pt x="1002871" y="187744"/>
                </a:cubicBezTo>
                <a:cubicBezTo>
                  <a:pt x="995763" y="187744"/>
                  <a:pt x="990000" y="181981"/>
                  <a:pt x="990000" y="174872"/>
                </a:cubicBezTo>
                <a:cubicBezTo>
                  <a:pt x="990000" y="167763"/>
                  <a:pt x="995763" y="162000"/>
                  <a:pt x="1002871" y="162000"/>
                </a:cubicBezTo>
                <a:close/>
                <a:moveTo>
                  <a:pt x="804871" y="162000"/>
                </a:moveTo>
                <a:cubicBezTo>
                  <a:pt x="811979" y="162000"/>
                  <a:pt x="817742" y="167763"/>
                  <a:pt x="817742" y="174872"/>
                </a:cubicBezTo>
                <a:cubicBezTo>
                  <a:pt x="817742" y="181981"/>
                  <a:pt x="811979" y="187744"/>
                  <a:pt x="804871" y="187744"/>
                </a:cubicBezTo>
                <a:cubicBezTo>
                  <a:pt x="797763" y="187744"/>
                  <a:pt x="792000" y="181981"/>
                  <a:pt x="792000" y="174872"/>
                </a:cubicBezTo>
                <a:cubicBezTo>
                  <a:pt x="792000" y="167763"/>
                  <a:pt x="797763" y="162000"/>
                  <a:pt x="804871" y="162000"/>
                </a:cubicBezTo>
                <a:close/>
                <a:moveTo>
                  <a:pt x="606871" y="162000"/>
                </a:moveTo>
                <a:cubicBezTo>
                  <a:pt x="613979" y="162000"/>
                  <a:pt x="619742" y="167763"/>
                  <a:pt x="619742" y="174872"/>
                </a:cubicBezTo>
                <a:cubicBezTo>
                  <a:pt x="619742" y="181981"/>
                  <a:pt x="613979" y="187744"/>
                  <a:pt x="606871" y="187744"/>
                </a:cubicBezTo>
                <a:cubicBezTo>
                  <a:pt x="599763" y="187744"/>
                  <a:pt x="594000" y="181981"/>
                  <a:pt x="594000" y="174872"/>
                </a:cubicBezTo>
                <a:cubicBezTo>
                  <a:pt x="594000" y="167763"/>
                  <a:pt x="599763" y="162000"/>
                  <a:pt x="606871" y="162000"/>
                </a:cubicBezTo>
                <a:close/>
                <a:moveTo>
                  <a:pt x="408871" y="162000"/>
                </a:moveTo>
                <a:cubicBezTo>
                  <a:pt x="415979" y="162000"/>
                  <a:pt x="421742" y="167763"/>
                  <a:pt x="421742" y="174872"/>
                </a:cubicBezTo>
                <a:cubicBezTo>
                  <a:pt x="421742" y="181981"/>
                  <a:pt x="415979" y="187744"/>
                  <a:pt x="408871" y="187744"/>
                </a:cubicBezTo>
                <a:cubicBezTo>
                  <a:pt x="401763" y="187744"/>
                  <a:pt x="396000" y="181981"/>
                  <a:pt x="396000" y="174872"/>
                </a:cubicBezTo>
                <a:cubicBezTo>
                  <a:pt x="396000" y="167763"/>
                  <a:pt x="401763" y="162000"/>
                  <a:pt x="408871" y="162000"/>
                </a:cubicBezTo>
                <a:close/>
                <a:moveTo>
                  <a:pt x="210871" y="162000"/>
                </a:moveTo>
                <a:cubicBezTo>
                  <a:pt x="217979" y="162000"/>
                  <a:pt x="223742" y="167763"/>
                  <a:pt x="223742" y="174872"/>
                </a:cubicBezTo>
                <a:cubicBezTo>
                  <a:pt x="223742" y="181981"/>
                  <a:pt x="217979" y="187744"/>
                  <a:pt x="210871" y="187744"/>
                </a:cubicBezTo>
                <a:cubicBezTo>
                  <a:pt x="203763" y="187744"/>
                  <a:pt x="198000" y="181981"/>
                  <a:pt x="198000" y="174872"/>
                </a:cubicBezTo>
                <a:cubicBezTo>
                  <a:pt x="198000" y="167763"/>
                  <a:pt x="203763" y="162000"/>
                  <a:pt x="210871" y="162000"/>
                </a:cubicBezTo>
                <a:close/>
                <a:moveTo>
                  <a:pt x="12871" y="162000"/>
                </a:moveTo>
                <a:cubicBezTo>
                  <a:pt x="19979" y="162000"/>
                  <a:pt x="25742" y="167763"/>
                  <a:pt x="25742" y="174872"/>
                </a:cubicBezTo>
                <a:cubicBezTo>
                  <a:pt x="25742" y="181981"/>
                  <a:pt x="19979" y="187744"/>
                  <a:pt x="12871" y="187744"/>
                </a:cubicBezTo>
                <a:cubicBezTo>
                  <a:pt x="5763" y="187744"/>
                  <a:pt x="0" y="181981"/>
                  <a:pt x="0" y="174872"/>
                </a:cubicBezTo>
                <a:cubicBezTo>
                  <a:pt x="0" y="167763"/>
                  <a:pt x="5763" y="162000"/>
                  <a:pt x="12871" y="162000"/>
                </a:cubicBezTo>
                <a:close/>
                <a:moveTo>
                  <a:pt x="1596871" y="0"/>
                </a:moveTo>
                <a:cubicBezTo>
                  <a:pt x="1603979" y="0"/>
                  <a:pt x="1609742" y="5763"/>
                  <a:pt x="1609742" y="12872"/>
                </a:cubicBezTo>
                <a:cubicBezTo>
                  <a:pt x="1609742" y="19981"/>
                  <a:pt x="1603979" y="25744"/>
                  <a:pt x="1596871" y="25744"/>
                </a:cubicBezTo>
                <a:cubicBezTo>
                  <a:pt x="1589763" y="25744"/>
                  <a:pt x="1584000" y="19981"/>
                  <a:pt x="1584000" y="12872"/>
                </a:cubicBezTo>
                <a:cubicBezTo>
                  <a:pt x="1584000" y="5763"/>
                  <a:pt x="1589763" y="0"/>
                  <a:pt x="1596871" y="0"/>
                </a:cubicBezTo>
                <a:close/>
                <a:moveTo>
                  <a:pt x="1398871" y="0"/>
                </a:moveTo>
                <a:cubicBezTo>
                  <a:pt x="1405979" y="0"/>
                  <a:pt x="1411742" y="5763"/>
                  <a:pt x="1411742" y="12872"/>
                </a:cubicBezTo>
                <a:cubicBezTo>
                  <a:pt x="1411742" y="19981"/>
                  <a:pt x="1405979" y="25744"/>
                  <a:pt x="1398871" y="25744"/>
                </a:cubicBezTo>
                <a:cubicBezTo>
                  <a:pt x="1391763" y="25744"/>
                  <a:pt x="1386000" y="19981"/>
                  <a:pt x="1386000" y="12872"/>
                </a:cubicBezTo>
                <a:cubicBezTo>
                  <a:pt x="1386000" y="5763"/>
                  <a:pt x="1391763" y="0"/>
                  <a:pt x="1398871" y="0"/>
                </a:cubicBezTo>
                <a:close/>
                <a:moveTo>
                  <a:pt x="1200871" y="0"/>
                </a:moveTo>
                <a:cubicBezTo>
                  <a:pt x="1207979" y="0"/>
                  <a:pt x="1213742" y="5763"/>
                  <a:pt x="1213742" y="12872"/>
                </a:cubicBezTo>
                <a:cubicBezTo>
                  <a:pt x="1213742" y="19981"/>
                  <a:pt x="1207979" y="25744"/>
                  <a:pt x="1200871" y="25744"/>
                </a:cubicBezTo>
                <a:cubicBezTo>
                  <a:pt x="1193763" y="25744"/>
                  <a:pt x="1188000" y="19981"/>
                  <a:pt x="1188000" y="12872"/>
                </a:cubicBezTo>
                <a:cubicBezTo>
                  <a:pt x="1188000" y="5763"/>
                  <a:pt x="1193763" y="0"/>
                  <a:pt x="1200871" y="0"/>
                </a:cubicBezTo>
                <a:close/>
                <a:moveTo>
                  <a:pt x="1002871" y="0"/>
                </a:moveTo>
                <a:cubicBezTo>
                  <a:pt x="1009979" y="0"/>
                  <a:pt x="1015742" y="5763"/>
                  <a:pt x="1015742" y="12872"/>
                </a:cubicBezTo>
                <a:cubicBezTo>
                  <a:pt x="1015742" y="19981"/>
                  <a:pt x="1009979" y="25744"/>
                  <a:pt x="1002871" y="25744"/>
                </a:cubicBezTo>
                <a:cubicBezTo>
                  <a:pt x="995763" y="25744"/>
                  <a:pt x="990000" y="19981"/>
                  <a:pt x="990000" y="12872"/>
                </a:cubicBezTo>
                <a:cubicBezTo>
                  <a:pt x="990000" y="5763"/>
                  <a:pt x="995763" y="0"/>
                  <a:pt x="1002871" y="0"/>
                </a:cubicBezTo>
                <a:close/>
                <a:moveTo>
                  <a:pt x="804871" y="0"/>
                </a:moveTo>
                <a:cubicBezTo>
                  <a:pt x="811979" y="0"/>
                  <a:pt x="817742" y="5763"/>
                  <a:pt x="817742" y="12872"/>
                </a:cubicBezTo>
                <a:cubicBezTo>
                  <a:pt x="817742" y="19981"/>
                  <a:pt x="811979" y="25744"/>
                  <a:pt x="804871" y="25744"/>
                </a:cubicBezTo>
                <a:cubicBezTo>
                  <a:pt x="797763" y="25744"/>
                  <a:pt x="792000" y="19981"/>
                  <a:pt x="792000" y="12872"/>
                </a:cubicBezTo>
                <a:cubicBezTo>
                  <a:pt x="792000" y="5763"/>
                  <a:pt x="797763" y="0"/>
                  <a:pt x="804871" y="0"/>
                </a:cubicBezTo>
                <a:close/>
                <a:moveTo>
                  <a:pt x="606871" y="0"/>
                </a:moveTo>
                <a:cubicBezTo>
                  <a:pt x="613979" y="0"/>
                  <a:pt x="619742" y="5763"/>
                  <a:pt x="619742" y="12872"/>
                </a:cubicBezTo>
                <a:cubicBezTo>
                  <a:pt x="619742" y="19981"/>
                  <a:pt x="613979" y="25744"/>
                  <a:pt x="606871" y="25744"/>
                </a:cubicBezTo>
                <a:cubicBezTo>
                  <a:pt x="599763" y="25744"/>
                  <a:pt x="594000" y="19981"/>
                  <a:pt x="594000" y="12872"/>
                </a:cubicBezTo>
                <a:cubicBezTo>
                  <a:pt x="594000" y="5763"/>
                  <a:pt x="599763" y="0"/>
                  <a:pt x="606871" y="0"/>
                </a:cubicBezTo>
                <a:close/>
                <a:moveTo>
                  <a:pt x="408871" y="0"/>
                </a:moveTo>
                <a:cubicBezTo>
                  <a:pt x="415979" y="0"/>
                  <a:pt x="421742" y="5763"/>
                  <a:pt x="421742" y="12872"/>
                </a:cubicBezTo>
                <a:cubicBezTo>
                  <a:pt x="421742" y="19981"/>
                  <a:pt x="415979" y="25744"/>
                  <a:pt x="408871" y="25744"/>
                </a:cubicBezTo>
                <a:cubicBezTo>
                  <a:pt x="401763" y="25744"/>
                  <a:pt x="396000" y="19981"/>
                  <a:pt x="396000" y="12872"/>
                </a:cubicBezTo>
                <a:cubicBezTo>
                  <a:pt x="396000" y="5763"/>
                  <a:pt x="401763" y="0"/>
                  <a:pt x="408871" y="0"/>
                </a:cubicBezTo>
                <a:close/>
                <a:moveTo>
                  <a:pt x="210871" y="0"/>
                </a:moveTo>
                <a:cubicBezTo>
                  <a:pt x="217979" y="0"/>
                  <a:pt x="223742" y="5763"/>
                  <a:pt x="223742" y="12872"/>
                </a:cubicBezTo>
                <a:cubicBezTo>
                  <a:pt x="223742" y="19981"/>
                  <a:pt x="217979" y="25744"/>
                  <a:pt x="210871" y="25744"/>
                </a:cubicBezTo>
                <a:cubicBezTo>
                  <a:pt x="203763" y="25744"/>
                  <a:pt x="198000" y="19981"/>
                  <a:pt x="198000" y="12872"/>
                </a:cubicBezTo>
                <a:cubicBezTo>
                  <a:pt x="198000" y="5763"/>
                  <a:pt x="203763" y="0"/>
                  <a:pt x="210871" y="0"/>
                </a:cubicBezTo>
                <a:close/>
                <a:moveTo>
                  <a:pt x="12871" y="0"/>
                </a:moveTo>
                <a:cubicBezTo>
                  <a:pt x="19979" y="0"/>
                  <a:pt x="25742" y="5763"/>
                  <a:pt x="25742" y="12872"/>
                </a:cubicBezTo>
                <a:cubicBezTo>
                  <a:pt x="25742" y="19981"/>
                  <a:pt x="19979" y="25744"/>
                  <a:pt x="12871" y="25744"/>
                </a:cubicBezTo>
                <a:cubicBezTo>
                  <a:pt x="5763" y="25744"/>
                  <a:pt x="0" y="19981"/>
                  <a:pt x="0" y="12872"/>
                </a:cubicBezTo>
                <a:cubicBezTo>
                  <a:pt x="0" y="5763"/>
                  <a:pt x="5763" y="0"/>
                  <a:pt x="12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486149" y="3295650"/>
            <a:ext cx="6410325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algn="r"/>
            <a:endParaRPr kumimoji="1" lang="zh-CN" altLang="en-US" sz="4000" b="1" spc="600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9" name="PA-文本框 4"/>
          <p:cNvSpPr txBox="1"/>
          <p:nvPr userDrawn="1">
            <p:custDataLst>
              <p:tags r:id="rId4"/>
            </p:custDataLst>
          </p:nvPr>
        </p:nvSpPr>
        <p:spPr>
          <a:xfrm>
            <a:off x="3758060" y="3558931"/>
            <a:ext cx="2206039" cy="311638"/>
          </a:xfrm>
          <a:custGeom>
            <a:avLst/>
            <a:gdLst/>
            <a:ahLst/>
            <a:cxnLst/>
            <a:rect l="l" t="t" r="r" b="b"/>
            <a:pathLst>
              <a:path w="2206039" h="311638">
                <a:moveTo>
                  <a:pt x="421084" y="56879"/>
                </a:moveTo>
                <a:cubicBezTo>
                  <a:pt x="393797" y="57391"/>
                  <a:pt x="371861" y="66712"/>
                  <a:pt x="355278" y="84840"/>
                </a:cubicBezTo>
                <a:cubicBezTo>
                  <a:pt x="338694" y="102968"/>
                  <a:pt x="330176" y="126832"/>
                  <a:pt x="329723" y="156432"/>
                </a:cubicBezTo>
                <a:cubicBezTo>
                  <a:pt x="330176" y="185622"/>
                  <a:pt x="338694" y="209178"/>
                  <a:pt x="355278" y="227102"/>
                </a:cubicBezTo>
                <a:cubicBezTo>
                  <a:pt x="371861" y="245025"/>
                  <a:pt x="393797" y="254243"/>
                  <a:pt x="421084" y="254755"/>
                </a:cubicBezTo>
                <a:cubicBezTo>
                  <a:pt x="448371" y="254243"/>
                  <a:pt x="470306" y="245025"/>
                  <a:pt x="486890" y="227102"/>
                </a:cubicBezTo>
                <a:cubicBezTo>
                  <a:pt x="503474" y="209178"/>
                  <a:pt x="511993" y="185622"/>
                  <a:pt x="512445" y="156432"/>
                </a:cubicBezTo>
                <a:cubicBezTo>
                  <a:pt x="511993" y="126832"/>
                  <a:pt x="503474" y="102968"/>
                  <a:pt x="486890" y="84840"/>
                </a:cubicBezTo>
                <a:cubicBezTo>
                  <a:pt x="470306" y="66712"/>
                  <a:pt x="448371" y="57391"/>
                  <a:pt x="421084" y="56879"/>
                </a:cubicBezTo>
                <a:close/>
                <a:moveTo>
                  <a:pt x="1709176" y="5324"/>
                </a:moveTo>
                <a:lnTo>
                  <a:pt x="1966747" y="5324"/>
                </a:lnTo>
                <a:lnTo>
                  <a:pt x="1966747" y="60156"/>
                </a:lnTo>
                <a:lnTo>
                  <a:pt x="1868859" y="60156"/>
                </a:lnTo>
                <a:lnTo>
                  <a:pt x="1868859" y="306311"/>
                </a:lnTo>
                <a:lnTo>
                  <a:pt x="1806654" y="306311"/>
                </a:lnTo>
                <a:lnTo>
                  <a:pt x="1806654" y="60156"/>
                </a:lnTo>
                <a:lnTo>
                  <a:pt x="1709176" y="60156"/>
                </a:lnTo>
                <a:close/>
                <a:moveTo>
                  <a:pt x="1189187" y="5324"/>
                </a:moveTo>
                <a:lnTo>
                  <a:pt x="1383684" y="5324"/>
                </a:lnTo>
                <a:lnTo>
                  <a:pt x="1383684" y="62204"/>
                </a:lnTo>
                <a:lnTo>
                  <a:pt x="1251801" y="62204"/>
                </a:lnTo>
                <a:lnTo>
                  <a:pt x="1251801" y="127377"/>
                </a:lnTo>
                <a:lnTo>
                  <a:pt x="1366072" y="127377"/>
                </a:lnTo>
                <a:lnTo>
                  <a:pt x="1366072" y="180161"/>
                </a:lnTo>
                <a:lnTo>
                  <a:pt x="1251801" y="180161"/>
                </a:lnTo>
                <a:lnTo>
                  <a:pt x="1251801" y="249431"/>
                </a:lnTo>
                <a:lnTo>
                  <a:pt x="1386960" y="249431"/>
                </a:lnTo>
                <a:lnTo>
                  <a:pt x="1386960" y="306311"/>
                </a:lnTo>
                <a:lnTo>
                  <a:pt x="1189187" y="306311"/>
                </a:lnTo>
                <a:close/>
                <a:moveTo>
                  <a:pt x="899551" y="5324"/>
                </a:moveTo>
                <a:lnTo>
                  <a:pt x="1157122" y="5324"/>
                </a:lnTo>
                <a:lnTo>
                  <a:pt x="1157122" y="60156"/>
                </a:lnTo>
                <a:lnTo>
                  <a:pt x="1059234" y="60156"/>
                </a:lnTo>
                <a:lnTo>
                  <a:pt x="1059234" y="306311"/>
                </a:lnTo>
                <a:lnTo>
                  <a:pt x="997029" y="306311"/>
                </a:lnTo>
                <a:lnTo>
                  <a:pt x="997029" y="60156"/>
                </a:lnTo>
                <a:lnTo>
                  <a:pt x="899551" y="60156"/>
                </a:lnTo>
                <a:close/>
                <a:moveTo>
                  <a:pt x="2090529" y="0"/>
                </a:moveTo>
                <a:cubicBezTo>
                  <a:pt x="2112178" y="110"/>
                  <a:pt x="2131978" y="2958"/>
                  <a:pt x="2149926" y="8542"/>
                </a:cubicBezTo>
                <a:cubicBezTo>
                  <a:pt x="2167874" y="14126"/>
                  <a:pt x="2183157" y="21781"/>
                  <a:pt x="2195774" y="31509"/>
                </a:cubicBezTo>
                <a:lnTo>
                  <a:pt x="2163445" y="83099"/>
                </a:lnTo>
                <a:cubicBezTo>
                  <a:pt x="2154330" y="75554"/>
                  <a:pt x="2143803" y="69340"/>
                  <a:pt x="2131862" y="64458"/>
                </a:cubicBezTo>
                <a:cubicBezTo>
                  <a:pt x="2119922" y="59576"/>
                  <a:pt x="2106007" y="57050"/>
                  <a:pt x="2090119" y="56879"/>
                </a:cubicBezTo>
                <a:cubicBezTo>
                  <a:pt x="2076672" y="56862"/>
                  <a:pt x="2066172" y="59559"/>
                  <a:pt x="2058616" y="64970"/>
                </a:cubicBezTo>
                <a:cubicBezTo>
                  <a:pt x="2051060" y="70382"/>
                  <a:pt x="2047218" y="78609"/>
                  <a:pt x="2047091" y="89654"/>
                </a:cubicBezTo>
                <a:cubicBezTo>
                  <a:pt x="2046629" y="98078"/>
                  <a:pt x="2050420" y="104889"/>
                  <a:pt x="2058462" y="110087"/>
                </a:cubicBezTo>
                <a:cubicBezTo>
                  <a:pt x="2066504" y="115284"/>
                  <a:pt x="2081564" y="119945"/>
                  <a:pt x="2103642" y="124067"/>
                </a:cubicBezTo>
                <a:cubicBezTo>
                  <a:pt x="2141949" y="132133"/>
                  <a:pt x="2168735" y="143552"/>
                  <a:pt x="2184002" y="158327"/>
                </a:cubicBezTo>
                <a:cubicBezTo>
                  <a:pt x="2199269" y="173101"/>
                  <a:pt x="2206603" y="191997"/>
                  <a:pt x="2206006" y="215016"/>
                </a:cubicBezTo>
                <a:cubicBezTo>
                  <a:pt x="2205692" y="244305"/>
                  <a:pt x="2195577" y="267626"/>
                  <a:pt x="2175662" y="284980"/>
                </a:cubicBezTo>
                <a:cubicBezTo>
                  <a:pt x="2155747" y="302333"/>
                  <a:pt x="2127916" y="311218"/>
                  <a:pt x="2092168" y="311635"/>
                </a:cubicBezTo>
                <a:cubicBezTo>
                  <a:pt x="2069093" y="311575"/>
                  <a:pt x="2047641" y="308114"/>
                  <a:pt x="2027811" y="301251"/>
                </a:cubicBezTo>
                <a:cubicBezTo>
                  <a:pt x="2007982" y="294389"/>
                  <a:pt x="1990533" y="284482"/>
                  <a:pt x="1975466" y="271533"/>
                </a:cubicBezTo>
                <a:lnTo>
                  <a:pt x="2009440" y="219523"/>
                </a:lnTo>
                <a:cubicBezTo>
                  <a:pt x="2019824" y="230311"/>
                  <a:pt x="2032619" y="238846"/>
                  <a:pt x="2047823" y="245128"/>
                </a:cubicBezTo>
                <a:cubicBezTo>
                  <a:pt x="2063026" y="251410"/>
                  <a:pt x="2078491" y="254619"/>
                  <a:pt x="2094217" y="254755"/>
                </a:cubicBezTo>
                <a:cubicBezTo>
                  <a:pt x="2110088" y="254721"/>
                  <a:pt x="2122296" y="251819"/>
                  <a:pt x="2130842" y="246050"/>
                </a:cubicBezTo>
                <a:cubicBezTo>
                  <a:pt x="2139388" y="240280"/>
                  <a:pt x="2143707" y="231847"/>
                  <a:pt x="2143801" y="220752"/>
                </a:cubicBezTo>
                <a:cubicBezTo>
                  <a:pt x="2144168" y="212080"/>
                  <a:pt x="2140053" y="204945"/>
                  <a:pt x="2131456" y="199346"/>
                </a:cubicBezTo>
                <a:cubicBezTo>
                  <a:pt x="2122859" y="193747"/>
                  <a:pt x="2107578" y="188865"/>
                  <a:pt x="2085611" y="184700"/>
                </a:cubicBezTo>
                <a:cubicBezTo>
                  <a:pt x="2047356" y="176276"/>
                  <a:pt x="2020774" y="164344"/>
                  <a:pt x="2005866" y="148904"/>
                </a:cubicBezTo>
                <a:cubicBezTo>
                  <a:pt x="1990957" y="133464"/>
                  <a:pt x="1983828" y="114670"/>
                  <a:pt x="1984477" y="92522"/>
                </a:cubicBezTo>
                <a:cubicBezTo>
                  <a:pt x="1984851" y="65017"/>
                  <a:pt x="1994436" y="42839"/>
                  <a:pt x="2013233" y="25989"/>
                </a:cubicBezTo>
                <a:cubicBezTo>
                  <a:pt x="2032030" y="9139"/>
                  <a:pt x="2057795" y="476"/>
                  <a:pt x="2090529" y="0"/>
                </a:cubicBezTo>
                <a:close/>
                <a:moveTo>
                  <a:pt x="1427312" y="0"/>
                </a:moveTo>
                <a:lnTo>
                  <a:pt x="1428949" y="0"/>
                </a:lnTo>
                <a:lnTo>
                  <a:pt x="1606706" y="173222"/>
                </a:lnTo>
                <a:lnTo>
                  <a:pt x="1606706" y="5324"/>
                </a:lnTo>
                <a:lnTo>
                  <a:pt x="1669319" y="5324"/>
                </a:lnTo>
                <a:lnTo>
                  <a:pt x="1669319" y="311635"/>
                </a:lnTo>
                <a:lnTo>
                  <a:pt x="1667682" y="311635"/>
                </a:lnTo>
                <a:lnTo>
                  <a:pt x="1489925" y="138414"/>
                </a:lnTo>
                <a:lnTo>
                  <a:pt x="1489925" y="306311"/>
                </a:lnTo>
                <a:lnTo>
                  <a:pt x="1427312" y="306311"/>
                </a:lnTo>
                <a:close/>
                <a:moveTo>
                  <a:pt x="617687" y="0"/>
                </a:moveTo>
                <a:lnTo>
                  <a:pt x="619324" y="0"/>
                </a:lnTo>
                <a:lnTo>
                  <a:pt x="797081" y="173222"/>
                </a:lnTo>
                <a:lnTo>
                  <a:pt x="797081" y="5324"/>
                </a:lnTo>
                <a:lnTo>
                  <a:pt x="859694" y="5324"/>
                </a:lnTo>
                <a:lnTo>
                  <a:pt x="859694" y="311635"/>
                </a:lnTo>
                <a:lnTo>
                  <a:pt x="858057" y="311635"/>
                </a:lnTo>
                <a:lnTo>
                  <a:pt x="680301" y="138414"/>
                </a:lnTo>
                <a:lnTo>
                  <a:pt x="680301" y="306311"/>
                </a:lnTo>
                <a:lnTo>
                  <a:pt x="617687" y="306311"/>
                </a:lnTo>
                <a:close/>
                <a:moveTo>
                  <a:pt x="421084" y="0"/>
                </a:moveTo>
                <a:cubicBezTo>
                  <a:pt x="450854" y="254"/>
                  <a:pt x="477341" y="7066"/>
                  <a:pt x="500546" y="20436"/>
                </a:cubicBezTo>
                <a:cubicBezTo>
                  <a:pt x="523750" y="33806"/>
                  <a:pt x="542039" y="52206"/>
                  <a:pt x="555411" y="75635"/>
                </a:cubicBezTo>
                <a:cubicBezTo>
                  <a:pt x="568783" y="99065"/>
                  <a:pt x="575606" y="125997"/>
                  <a:pt x="575878" y="156432"/>
                </a:cubicBezTo>
                <a:cubicBezTo>
                  <a:pt x="575606" y="186593"/>
                  <a:pt x="568783" y="213298"/>
                  <a:pt x="555411" y="236545"/>
                </a:cubicBezTo>
                <a:cubicBezTo>
                  <a:pt x="542039" y="259793"/>
                  <a:pt x="523750" y="278056"/>
                  <a:pt x="500546" y="291335"/>
                </a:cubicBezTo>
                <a:cubicBezTo>
                  <a:pt x="477341" y="304614"/>
                  <a:pt x="450854" y="311380"/>
                  <a:pt x="421084" y="311635"/>
                </a:cubicBezTo>
                <a:cubicBezTo>
                  <a:pt x="391190" y="311380"/>
                  <a:pt x="364677" y="304614"/>
                  <a:pt x="341546" y="291335"/>
                </a:cubicBezTo>
                <a:cubicBezTo>
                  <a:pt x="318415" y="278056"/>
                  <a:pt x="300223" y="259793"/>
                  <a:pt x="286969" y="236545"/>
                </a:cubicBezTo>
                <a:cubicBezTo>
                  <a:pt x="273716" y="213298"/>
                  <a:pt x="266960" y="186593"/>
                  <a:pt x="266700" y="156432"/>
                </a:cubicBezTo>
                <a:cubicBezTo>
                  <a:pt x="266960" y="125997"/>
                  <a:pt x="273716" y="99065"/>
                  <a:pt x="286969" y="75635"/>
                </a:cubicBezTo>
                <a:cubicBezTo>
                  <a:pt x="300223" y="52206"/>
                  <a:pt x="318415" y="33806"/>
                  <a:pt x="341546" y="20436"/>
                </a:cubicBezTo>
                <a:cubicBezTo>
                  <a:pt x="364677" y="7066"/>
                  <a:pt x="391190" y="254"/>
                  <a:pt x="421084" y="0"/>
                </a:cubicBezTo>
                <a:close/>
                <a:moveTo>
                  <a:pt x="154359" y="0"/>
                </a:moveTo>
                <a:cubicBezTo>
                  <a:pt x="177867" y="8"/>
                  <a:pt x="198328" y="3776"/>
                  <a:pt x="215744" y="11304"/>
                </a:cubicBezTo>
                <a:cubicBezTo>
                  <a:pt x="233159" y="18832"/>
                  <a:pt x="249013" y="30068"/>
                  <a:pt x="263306" y="45012"/>
                </a:cubicBezTo>
                <a:lnTo>
                  <a:pt x="223986" y="90473"/>
                </a:lnTo>
                <a:cubicBezTo>
                  <a:pt x="216017" y="80829"/>
                  <a:pt x="206255" y="72874"/>
                  <a:pt x="194702" y="66609"/>
                </a:cubicBezTo>
                <a:cubicBezTo>
                  <a:pt x="183148" y="60345"/>
                  <a:pt x="169701" y="57101"/>
                  <a:pt x="154359" y="56879"/>
                </a:cubicBezTo>
                <a:cubicBezTo>
                  <a:pt x="126362" y="57409"/>
                  <a:pt x="104228" y="66695"/>
                  <a:pt x="87956" y="84738"/>
                </a:cubicBezTo>
                <a:cubicBezTo>
                  <a:pt x="71684" y="102781"/>
                  <a:pt x="63373" y="126406"/>
                  <a:pt x="63023" y="155612"/>
                </a:cubicBezTo>
                <a:cubicBezTo>
                  <a:pt x="63373" y="184836"/>
                  <a:pt x="71684" y="208530"/>
                  <a:pt x="87956" y="226692"/>
                </a:cubicBezTo>
                <a:cubicBezTo>
                  <a:pt x="104228" y="244855"/>
                  <a:pt x="126362" y="254209"/>
                  <a:pt x="154359" y="254755"/>
                </a:cubicBezTo>
                <a:cubicBezTo>
                  <a:pt x="169914" y="254525"/>
                  <a:pt x="183549" y="251196"/>
                  <a:pt x="195265" y="244769"/>
                </a:cubicBezTo>
                <a:cubicBezTo>
                  <a:pt x="206980" y="238342"/>
                  <a:pt x="216827" y="230200"/>
                  <a:pt x="224806" y="220342"/>
                </a:cubicBezTo>
                <a:lnTo>
                  <a:pt x="263715" y="265804"/>
                </a:lnTo>
                <a:cubicBezTo>
                  <a:pt x="248817" y="282036"/>
                  <a:pt x="232331" y="293766"/>
                  <a:pt x="214259" y="300996"/>
                </a:cubicBezTo>
                <a:cubicBezTo>
                  <a:pt x="196186" y="308225"/>
                  <a:pt x="176220" y="311771"/>
                  <a:pt x="154359" y="311635"/>
                </a:cubicBezTo>
                <a:cubicBezTo>
                  <a:pt x="123957" y="311363"/>
                  <a:pt x="97208" y="304495"/>
                  <a:pt x="74110" y="291032"/>
                </a:cubicBezTo>
                <a:cubicBezTo>
                  <a:pt x="51013" y="277568"/>
                  <a:pt x="32944" y="259143"/>
                  <a:pt x="19904" y="235756"/>
                </a:cubicBezTo>
                <a:cubicBezTo>
                  <a:pt x="6864" y="212370"/>
                  <a:pt x="229" y="185655"/>
                  <a:pt x="0" y="155612"/>
                </a:cubicBezTo>
                <a:cubicBezTo>
                  <a:pt x="229" y="125704"/>
                  <a:pt x="6864" y="99085"/>
                  <a:pt x="19904" y="75757"/>
                </a:cubicBezTo>
                <a:cubicBezTo>
                  <a:pt x="32944" y="52428"/>
                  <a:pt x="51013" y="34039"/>
                  <a:pt x="74110" y="20588"/>
                </a:cubicBezTo>
                <a:cubicBezTo>
                  <a:pt x="97208" y="7137"/>
                  <a:pt x="123957" y="274"/>
                  <a:pt x="1543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200" b="1" dirty="0">
              <a:latin typeface="Radikal" pitchFamily="50" charset="0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2181225" y="2258768"/>
            <a:ext cx="3448050" cy="2600325"/>
          </a:xfrm>
          <a:custGeom>
            <a:avLst/>
            <a:gdLst>
              <a:gd name="connsiteX0" fmla="*/ 0 w 3448050"/>
              <a:gd name="connsiteY0" fmla="*/ 0 h 2600325"/>
              <a:gd name="connsiteX1" fmla="*/ 1819275 w 3448050"/>
              <a:gd name="connsiteY1" fmla="*/ 0 h 2600325"/>
              <a:gd name="connsiteX2" fmla="*/ 1819275 w 3448050"/>
              <a:gd name="connsiteY2" fmla="*/ 40162 h 2600325"/>
              <a:gd name="connsiteX3" fmla="*/ 50025 w 3448050"/>
              <a:gd name="connsiteY3" fmla="*/ 40162 h 2600325"/>
              <a:gd name="connsiteX4" fmla="*/ 50025 w 3448050"/>
              <a:gd name="connsiteY4" fmla="*/ 2560162 h 2600325"/>
              <a:gd name="connsiteX5" fmla="*/ 3398025 w 3448050"/>
              <a:gd name="connsiteY5" fmla="*/ 2560162 h 2600325"/>
              <a:gd name="connsiteX6" fmla="*/ 3398025 w 3448050"/>
              <a:gd name="connsiteY6" fmla="*/ 1794119 h 2600325"/>
              <a:gd name="connsiteX7" fmla="*/ 3448050 w 3448050"/>
              <a:gd name="connsiteY7" fmla="*/ 1794119 h 2600325"/>
              <a:gd name="connsiteX8" fmla="*/ 3448050 w 3448050"/>
              <a:gd name="connsiteY8" fmla="*/ 2600325 h 2600325"/>
              <a:gd name="connsiteX9" fmla="*/ 0 w 3448050"/>
              <a:gd name="connsiteY9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48050" h="2600325">
                <a:moveTo>
                  <a:pt x="0" y="0"/>
                </a:moveTo>
                <a:lnTo>
                  <a:pt x="1819275" y="0"/>
                </a:lnTo>
                <a:lnTo>
                  <a:pt x="1819275" y="40162"/>
                </a:lnTo>
                <a:lnTo>
                  <a:pt x="50025" y="40162"/>
                </a:lnTo>
                <a:lnTo>
                  <a:pt x="50025" y="2560162"/>
                </a:lnTo>
                <a:lnTo>
                  <a:pt x="3398025" y="2560162"/>
                </a:lnTo>
                <a:lnTo>
                  <a:pt x="3398025" y="1794119"/>
                </a:lnTo>
                <a:lnTo>
                  <a:pt x="3448050" y="1794119"/>
                </a:lnTo>
                <a:lnTo>
                  <a:pt x="3448050" y="2600325"/>
                </a:lnTo>
                <a:lnTo>
                  <a:pt x="0" y="2600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-文本框 15"/>
          <p:cNvSpPr txBox="1"/>
          <p:nvPr userDrawn="1">
            <p:custDataLst>
              <p:tags r:id="rId5"/>
            </p:custDataLst>
          </p:nvPr>
        </p:nvSpPr>
        <p:spPr>
          <a:xfrm>
            <a:off x="2574998" y="1059345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538267" h="560556">
                <a:moveTo>
                  <a:pt x="246287" y="0"/>
                </a:moveTo>
                <a:lnTo>
                  <a:pt x="288636" y="0"/>
                </a:lnTo>
                <a:lnTo>
                  <a:pt x="288636" y="231801"/>
                </a:lnTo>
                <a:lnTo>
                  <a:pt x="538267" y="231801"/>
                </a:lnTo>
                <a:lnTo>
                  <a:pt x="538267" y="273034"/>
                </a:lnTo>
                <a:lnTo>
                  <a:pt x="288636" y="273034"/>
                </a:lnTo>
                <a:lnTo>
                  <a:pt x="288636" y="560556"/>
                </a:lnTo>
                <a:lnTo>
                  <a:pt x="246287" y="560556"/>
                </a:lnTo>
                <a:lnTo>
                  <a:pt x="246287" y="273034"/>
                </a:lnTo>
                <a:lnTo>
                  <a:pt x="0" y="273034"/>
                </a:lnTo>
                <a:lnTo>
                  <a:pt x="0" y="231801"/>
                </a:lnTo>
                <a:lnTo>
                  <a:pt x="246287" y="2318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800" dirty="0">
              <a:solidFill>
                <a:schemeClr val="accent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4713123" y="1581406"/>
            <a:ext cx="1489510" cy="1862048"/>
          </a:xfr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500" b="1" spc="0">
                <a:solidFill>
                  <a:schemeClr val="bg1"/>
                </a:solidFill>
                <a:latin typeface="+mn-lt"/>
                <a:ea typeface="阿里巴巴普惠体 R" panose="00020600040101010101" pitchFamily="18" charset="-122"/>
                <a:sym typeface="Bahnschrift" panose="020B0502040204020203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3370941"/>
            <a:ext cx="2322287" cy="707886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000" b="1" spc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汉仪雅酷黑简" panose="00020600040101010101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团队介绍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人员, 笔记本电脑, 餐桌, 就坐&#10;&#10;描述已自动生成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20000">
                <a:schemeClr val="bg1">
                  <a:alpha val="9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347241"/>
            <a:ext cx="289367" cy="5954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70390" y="347241"/>
            <a:ext cx="103042" cy="5954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8" y="377171"/>
            <a:ext cx="8125201" cy="535544"/>
          </a:xfrm>
          <a:effectLst>
            <a:glow rad="304800">
              <a:schemeClr val="accent1">
                <a:alpha val="40000"/>
              </a:schemeClr>
            </a:glow>
          </a:effectLst>
        </p:spPr>
        <p:txBody>
          <a:bodyPr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Arial Black" panose="020B0A04020102020204" pitchFamily="34" charset="0"/>
              </a:rPr>
              <a:t>请给汇报内容输入标题</a:t>
            </a:r>
            <a:endParaRPr lang="en-US" altLang="zh-CN" sz="28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人员, 笔记本电脑, 餐桌, 就坐&#10;&#10;描述已自动生成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20000">
                <a:schemeClr val="bg1">
                  <a:alpha val="95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347241"/>
            <a:ext cx="289367" cy="5954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70390" y="347241"/>
            <a:ext cx="103042" cy="5954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8" y="377171"/>
            <a:ext cx="8125201" cy="535544"/>
          </a:xfrm>
          <a:effectLst>
            <a:glow rad="304800">
              <a:schemeClr val="accent1">
                <a:alpha val="40000"/>
              </a:schemeClr>
            </a:glow>
          </a:effectLst>
        </p:spPr>
        <p:txBody>
          <a:bodyPr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z="2800" dirty="0">
                <a:solidFill>
                  <a:schemeClr val="accent1"/>
                </a:solidFill>
                <a:latin typeface="Arial Black" panose="020B0A04020102020204" pitchFamily="34" charset="0"/>
              </a:rPr>
              <a:t>请给汇报内容输入标题</a:t>
            </a:r>
            <a:endParaRPr lang="en-US" altLang="zh-CN" sz="28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koppt-连接线"/>
          <p:cNvCxnSpPr>
            <a:stCxn id="11" idx="6"/>
            <a:endCxn id="13" idx="2"/>
          </p:cNvCxnSpPr>
          <p:nvPr userDrawn="1"/>
        </p:nvCxnSpPr>
        <p:spPr>
          <a:xfrm>
            <a:off x="1321698" y="5334116"/>
            <a:ext cx="9548605" cy="2117"/>
          </a:xfrm>
          <a:prstGeom prst="line">
            <a:avLst/>
          </a:prstGeom>
          <a:ln w="25400" cap="flat">
            <a:solidFill>
              <a:srgbClr val="C0C0C0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koppt-圆形"/>
          <p:cNvSpPr/>
          <p:nvPr userDrawn="1"/>
        </p:nvSpPr>
        <p:spPr>
          <a:xfrm>
            <a:off x="392730" y="4869632"/>
            <a:ext cx="928968" cy="9289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koppt-三角形"/>
          <p:cNvSpPr/>
          <p:nvPr userDrawn="1"/>
        </p:nvSpPr>
        <p:spPr>
          <a:xfrm rot="5400000">
            <a:off x="709986" y="5155421"/>
            <a:ext cx="372597" cy="32120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koppt-圆形"/>
          <p:cNvSpPr/>
          <p:nvPr userDrawn="1"/>
        </p:nvSpPr>
        <p:spPr>
          <a:xfrm>
            <a:off x="10870303" y="4869632"/>
            <a:ext cx="928968" cy="928968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koppt-矩形"/>
          <p:cNvSpPr/>
          <p:nvPr userDrawn="1"/>
        </p:nvSpPr>
        <p:spPr>
          <a:xfrm>
            <a:off x="11195983" y="5193211"/>
            <a:ext cx="317493" cy="3174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koppt-文本框"/>
          <p:cNvSpPr/>
          <p:nvPr userDrawn="1"/>
        </p:nvSpPr>
        <p:spPr>
          <a:xfrm>
            <a:off x="559696" y="591979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开始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6" name="koppt-文本框"/>
          <p:cNvSpPr/>
          <p:nvPr userDrawn="1"/>
        </p:nvSpPr>
        <p:spPr>
          <a:xfrm>
            <a:off x="11037269" y="591979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结束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7" name="koppt-圆点"/>
          <p:cNvSpPr/>
          <p:nvPr userDrawn="1"/>
        </p:nvSpPr>
        <p:spPr>
          <a:xfrm>
            <a:off x="2028851" y="5195312"/>
            <a:ext cx="277608" cy="2776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8" name="koppt-连接线"/>
          <p:cNvCxnSpPr/>
          <p:nvPr userDrawn="1"/>
        </p:nvCxnSpPr>
        <p:spPr>
          <a:xfrm rot="16200000" flipH="1">
            <a:off x="996834" y="4013405"/>
            <a:ext cx="2351140" cy="117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oppt-圆点"/>
          <p:cNvSpPr/>
          <p:nvPr userDrawn="1"/>
        </p:nvSpPr>
        <p:spPr>
          <a:xfrm>
            <a:off x="6715601" y="5195312"/>
            <a:ext cx="277608" cy="2776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0" name="koppt-连接线"/>
          <p:cNvCxnSpPr/>
          <p:nvPr userDrawn="1"/>
        </p:nvCxnSpPr>
        <p:spPr>
          <a:xfrm rot="16200000" flipH="1">
            <a:off x="5683584" y="4013405"/>
            <a:ext cx="2351140" cy="11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koppt-圆点"/>
          <p:cNvSpPr/>
          <p:nvPr userDrawn="1"/>
        </p:nvSpPr>
        <p:spPr>
          <a:xfrm>
            <a:off x="4371294" y="5195312"/>
            <a:ext cx="277608" cy="2776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2" name="koppt-连接线"/>
          <p:cNvCxnSpPr/>
          <p:nvPr userDrawn="1"/>
        </p:nvCxnSpPr>
        <p:spPr>
          <a:xfrm rot="5400000">
            <a:off x="3890903" y="4574661"/>
            <a:ext cx="1238259" cy="21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oppt-圆点"/>
          <p:cNvSpPr/>
          <p:nvPr userDrawn="1"/>
        </p:nvSpPr>
        <p:spPr>
          <a:xfrm>
            <a:off x="9058045" y="5195312"/>
            <a:ext cx="277608" cy="277608"/>
          </a:xfrm>
          <a:prstGeom prst="ellipse">
            <a:avLst/>
          </a:prstGeom>
          <a:solidFill>
            <a:schemeClr val="accent4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4" name="koppt-连接线"/>
          <p:cNvCxnSpPr/>
          <p:nvPr userDrawn="1"/>
        </p:nvCxnSpPr>
        <p:spPr>
          <a:xfrm rot="5400000">
            <a:off x="8577654" y="4574661"/>
            <a:ext cx="1238259" cy="211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koppt-泪滴形"/>
          <p:cNvSpPr/>
          <p:nvPr userDrawn="1"/>
        </p:nvSpPr>
        <p:spPr>
          <a:xfrm rot="8100000">
            <a:off x="1823956" y="1848970"/>
            <a:ext cx="708641" cy="708641"/>
          </a:xfrm>
          <a:prstGeom prst="teardrop">
            <a:avLst>
              <a:gd name="adj" fmla="val 1316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6" name="koppt-泪滴形"/>
          <p:cNvSpPr/>
          <p:nvPr userDrawn="1"/>
        </p:nvSpPr>
        <p:spPr>
          <a:xfrm rot="8100000">
            <a:off x="6498960" y="1828829"/>
            <a:ext cx="708641" cy="708641"/>
          </a:xfrm>
          <a:prstGeom prst="teardrop">
            <a:avLst>
              <a:gd name="adj" fmla="val 13161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7" name="koppt-泪滴形"/>
          <p:cNvSpPr/>
          <p:nvPr userDrawn="1"/>
        </p:nvSpPr>
        <p:spPr>
          <a:xfrm rot="8100000">
            <a:off x="4159400" y="2951328"/>
            <a:ext cx="708641" cy="708641"/>
          </a:xfrm>
          <a:prstGeom prst="teardrop">
            <a:avLst>
              <a:gd name="adj" fmla="val 1316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8" name="koppt-泪滴形"/>
          <p:cNvSpPr/>
          <p:nvPr userDrawn="1"/>
        </p:nvSpPr>
        <p:spPr>
          <a:xfrm rot="8100000">
            <a:off x="8841404" y="2927766"/>
            <a:ext cx="708641" cy="708641"/>
          </a:xfrm>
          <a:prstGeom prst="teardrop">
            <a:avLst>
              <a:gd name="adj" fmla="val 13161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9" name="koppt-图标"/>
          <p:cNvSpPr/>
          <p:nvPr userDrawn="1"/>
        </p:nvSpPr>
        <p:spPr bwMode="auto">
          <a:xfrm>
            <a:off x="9031709" y="3077068"/>
            <a:ext cx="328030" cy="410037"/>
          </a:xfrm>
          <a:custGeom>
            <a:avLst/>
            <a:gdLst>
              <a:gd name="connsiteX0" fmla="*/ 6694 w 328030"/>
              <a:gd name="connsiteY0" fmla="*/ 272265 h 410037"/>
              <a:gd name="connsiteX1" fmla="*/ 164015 w 328030"/>
              <a:gd name="connsiteY1" fmla="*/ 326030 h 410037"/>
              <a:gd name="connsiteX2" fmla="*/ 321335 w 328030"/>
              <a:gd name="connsiteY2" fmla="*/ 272265 h 410037"/>
              <a:gd name="connsiteX3" fmla="*/ 328030 w 328030"/>
              <a:gd name="connsiteY3" fmla="*/ 289067 h 410037"/>
              <a:gd name="connsiteX4" fmla="*/ 328030 w 328030"/>
              <a:gd name="connsiteY4" fmla="*/ 339471 h 410037"/>
              <a:gd name="connsiteX5" fmla="*/ 164015 w 328030"/>
              <a:gd name="connsiteY5" fmla="*/ 410037 h 410037"/>
              <a:gd name="connsiteX6" fmla="*/ 0 w 328030"/>
              <a:gd name="connsiteY6" fmla="*/ 339471 h 410037"/>
              <a:gd name="connsiteX7" fmla="*/ 0 w 328030"/>
              <a:gd name="connsiteY7" fmla="*/ 289067 h 410037"/>
              <a:gd name="connsiteX8" fmla="*/ 6694 w 328030"/>
              <a:gd name="connsiteY8" fmla="*/ 272265 h 410037"/>
              <a:gd name="connsiteX9" fmla="*/ 6694 w 328030"/>
              <a:gd name="connsiteY9" fmla="*/ 173856 h 410037"/>
              <a:gd name="connsiteX10" fmla="*/ 164015 w 328030"/>
              <a:gd name="connsiteY10" fmla="*/ 224291 h 410037"/>
              <a:gd name="connsiteX11" fmla="*/ 321335 w 328030"/>
              <a:gd name="connsiteY11" fmla="*/ 173856 h 410037"/>
              <a:gd name="connsiteX12" fmla="*/ 328030 w 328030"/>
              <a:gd name="connsiteY12" fmla="*/ 187305 h 410037"/>
              <a:gd name="connsiteX13" fmla="*/ 328030 w 328030"/>
              <a:gd name="connsiteY13" fmla="*/ 237740 h 410037"/>
              <a:gd name="connsiteX14" fmla="*/ 164015 w 328030"/>
              <a:gd name="connsiteY14" fmla="*/ 308349 h 410037"/>
              <a:gd name="connsiteX15" fmla="*/ 0 w 328030"/>
              <a:gd name="connsiteY15" fmla="*/ 237740 h 410037"/>
              <a:gd name="connsiteX16" fmla="*/ 0 w 328030"/>
              <a:gd name="connsiteY16" fmla="*/ 187305 h 410037"/>
              <a:gd name="connsiteX17" fmla="*/ 6694 w 328030"/>
              <a:gd name="connsiteY17" fmla="*/ 173856 h 410037"/>
              <a:gd name="connsiteX18" fmla="*/ 6694 w 328030"/>
              <a:gd name="connsiteY18" fmla="*/ 72166 h 410037"/>
              <a:gd name="connsiteX19" fmla="*/ 164015 w 328030"/>
              <a:gd name="connsiteY19" fmla="*/ 122601 h 410037"/>
              <a:gd name="connsiteX20" fmla="*/ 321335 w 328030"/>
              <a:gd name="connsiteY20" fmla="*/ 72166 h 410037"/>
              <a:gd name="connsiteX21" fmla="*/ 328030 w 328030"/>
              <a:gd name="connsiteY21" fmla="*/ 88977 h 410037"/>
              <a:gd name="connsiteX22" fmla="*/ 328030 w 328030"/>
              <a:gd name="connsiteY22" fmla="*/ 136050 h 410037"/>
              <a:gd name="connsiteX23" fmla="*/ 164015 w 328030"/>
              <a:gd name="connsiteY23" fmla="*/ 206659 h 410037"/>
              <a:gd name="connsiteX24" fmla="*/ 0 w 328030"/>
              <a:gd name="connsiteY24" fmla="*/ 136050 h 410037"/>
              <a:gd name="connsiteX25" fmla="*/ 0 w 328030"/>
              <a:gd name="connsiteY25" fmla="*/ 88977 h 410037"/>
              <a:gd name="connsiteX26" fmla="*/ 6694 w 328030"/>
              <a:gd name="connsiteY26" fmla="*/ 72166 h 410037"/>
              <a:gd name="connsiteX27" fmla="*/ 164016 w 328030"/>
              <a:gd name="connsiteY27" fmla="*/ 0 h 410037"/>
              <a:gd name="connsiteX28" fmla="*/ 321471 w 328030"/>
              <a:gd name="connsiteY28" fmla="*/ 52485 h 410037"/>
              <a:gd name="connsiteX29" fmla="*/ 164016 w 328030"/>
              <a:gd name="connsiteY29" fmla="*/ 104970 h 410037"/>
              <a:gd name="connsiteX30" fmla="*/ 6561 w 328030"/>
              <a:gd name="connsiteY30" fmla="*/ 52485 h 410037"/>
              <a:gd name="connsiteX31" fmla="*/ 164016 w 328030"/>
              <a:gd name="connsiteY31" fmla="*/ 0 h 41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8030" h="410037">
                <a:moveTo>
                  <a:pt x="6694" y="272265"/>
                </a:moveTo>
                <a:cubicBezTo>
                  <a:pt x="23431" y="302508"/>
                  <a:pt x="87028" y="326030"/>
                  <a:pt x="164015" y="326030"/>
                </a:cubicBezTo>
                <a:cubicBezTo>
                  <a:pt x="241002" y="326030"/>
                  <a:pt x="304599" y="302508"/>
                  <a:pt x="321335" y="272265"/>
                </a:cubicBezTo>
                <a:cubicBezTo>
                  <a:pt x="324683" y="278986"/>
                  <a:pt x="328030" y="282346"/>
                  <a:pt x="328030" y="289067"/>
                </a:cubicBezTo>
                <a:cubicBezTo>
                  <a:pt x="328030" y="289067"/>
                  <a:pt x="328030" y="289067"/>
                  <a:pt x="328030" y="339471"/>
                </a:cubicBezTo>
                <a:cubicBezTo>
                  <a:pt x="328030" y="376434"/>
                  <a:pt x="254391" y="410037"/>
                  <a:pt x="164015" y="410037"/>
                </a:cubicBezTo>
                <a:cubicBezTo>
                  <a:pt x="73639" y="410037"/>
                  <a:pt x="0" y="376434"/>
                  <a:pt x="0" y="339471"/>
                </a:cubicBezTo>
                <a:cubicBezTo>
                  <a:pt x="0" y="339471"/>
                  <a:pt x="0" y="339471"/>
                  <a:pt x="0" y="289067"/>
                </a:cubicBezTo>
                <a:cubicBezTo>
                  <a:pt x="0" y="282346"/>
                  <a:pt x="3347" y="278986"/>
                  <a:pt x="6694" y="272265"/>
                </a:cubicBezTo>
                <a:close/>
                <a:moveTo>
                  <a:pt x="6694" y="173856"/>
                </a:moveTo>
                <a:cubicBezTo>
                  <a:pt x="23431" y="204117"/>
                  <a:pt x="87028" y="224291"/>
                  <a:pt x="164015" y="224291"/>
                </a:cubicBezTo>
                <a:cubicBezTo>
                  <a:pt x="241002" y="224291"/>
                  <a:pt x="304599" y="204117"/>
                  <a:pt x="321335" y="173856"/>
                </a:cubicBezTo>
                <a:cubicBezTo>
                  <a:pt x="324683" y="177218"/>
                  <a:pt x="328030" y="183943"/>
                  <a:pt x="328030" y="187305"/>
                </a:cubicBezTo>
                <a:cubicBezTo>
                  <a:pt x="328030" y="187305"/>
                  <a:pt x="328030" y="187305"/>
                  <a:pt x="328030" y="237740"/>
                </a:cubicBezTo>
                <a:cubicBezTo>
                  <a:pt x="328030" y="278088"/>
                  <a:pt x="254391" y="308349"/>
                  <a:pt x="164015" y="308349"/>
                </a:cubicBezTo>
                <a:cubicBezTo>
                  <a:pt x="73639" y="308349"/>
                  <a:pt x="0" y="278088"/>
                  <a:pt x="0" y="237740"/>
                </a:cubicBezTo>
                <a:cubicBezTo>
                  <a:pt x="0" y="237740"/>
                  <a:pt x="0" y="237740"/>
                  <a:pt x="0" y="187305"/>
                </a:cubicBezTo>
                <a:cubicBezTo>
                  <a:pt x="0" y="183943"/>
                  <a:pt x="3347" y="177218"/>
                  <a:pt x="6694" y="173856"/>
                </a:cubicBezTo>
                <a:close/>
                <a:moveTo>
                  <a:pt x="6694" y="72166"/>
                </a:moveTo>
                <a:cubicBezTo>
                  <a:pt x="10042" y="99064"/>
                  <a:pt x="76987" y="122601"/>
                  <a:pt x="164015" y="122601"/>
                </a:cubicBezTo>
                <a:cubicBezTo>
                  <a:pt x="251043" y="122601"/>
                  <a:pt x="317988" y="99064"/>
                  <a:pt x="321335" y="72166"/>
                </a:cubicBezTo>
                <a:cubicBezTo>
                  <a:pt x="324683" y="75528"/>
                  <a:pt x="328030" y="82253"/>
                  <a:pt x="328030" y="88977"/>
                </a:cubicBezTo>
                <a:cubicBezTo>
                  <a:pt x="328030" y="88977"/>
                  <a:pt x="328030" y="88977"/>
                  <a:pt x="328030" y="136050"/>
                </a:cubicBezTo>
                <a:cubicBezTo>
                  <a:pt x="328030" y="176398"/>
                  <a:pt x="254391" y="206659"/>
                  <a:pt x="164015" y="206659"/>
                </a:cubicBezTo>
                <a:cubicBezTo>
                  <a:pt x="73639" y="206659"/>
                  <a:pt x="0" y="176398"/>
                  <a:pt x="0" y="136050"/>
                </a:cubicBezTo>
                <a:cubicBezTo>
                  <a:pt x="0" y="136050"/>
                  <a:pt x="0" y="136050"/>
                  <a:pt x="0" y="88977"/>
                </a:cubicBezTo>
                <a:cubicBezTo>
                  <a:pt x="0" y="82253"/>
                  <a:pt x="3347" y="75528"/>
                  <a:pt x="6694" y="72166"/>
                </a:cubicBezTo>
                <a:close/>
                <a:moveTo>
                  <a:pt x="164016" y="0"/>
                </a:moveTo>
                <a:cubicBezTo>
                  <a:pt x="250976" y="0"/>
                  <a:pt x="321471" y="23498"/>
                  <a:pt x="321471" y="52485"/>
                </a:cubicBezTo>
                <a:cubicBezTo>
                  <a:pt x="321471" y="81472"/>
                  <a:pt x="250976" y="104970"/>
                  <a:pt x="164016" y="104970"/>
                </a:cubicBezTo>
                <a:cubicBezTo>
                  <a:pt x="77056" y="104970"/>
                  <a:pt x="6561" y="81472"/>
                  <a:pt x="6561" y="52485"/>
                </a:cubicBezTo>
                <a:cubicBezTo>
                  <a:pt x="6561" y="23498"/>
                  <a:pt x="77056" y="0"/>
                  <a:pt x="1640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noAutofit/>
          </a:bodyPr>
          <a:lstStyle/>
          <a:p>
            <a:endParaRPr lang="en-US" sz="3200"/>
          </a:p>
        </p:txBody>
      </p:sp>
      <p:sp>
        <p:nvSpPr>
          <p:cNvPr id="30" name="koppt-图标"/>
          <p:cNvSpPr>
            <a:spLocks noEditPoints="1"/>
          </p:cNvSpPr>
          <p:nvPr userDrawn="1"/>
        </p:nvSpPr>
        <p:spPr bwMode="auto">
          <a:xfrm>
            <a:off x="6607051" y="2015504"/>
            <a:ext cx="492459" cy="33529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/>
          </a:p>
        </p:txBody>
      </p:sp>
      <p:sp>
        <p:nvSpPr>
          <p:cNvPr id="31" name="koppt-图标"/>
          <p:cNvSpPr>
            <a:spLocks noEditPoints="1"/>
          </p:cNvSpPr>
          <p:nvPr userDrawn="1"/>
        </p:nvSpPr>
        <p:spPr bwMode="auto">
          <a:xfrm>
            <a:off x="2039052" y="1999445"/>
            <a:ext cx="278449" cy="407691"/>
          </a:xfrm>
          <a:custGeom>
            <a:avLst/>
            <a:gdLst>
              <a:gd name="T0" fmla="*/ 109 w 112"/>
              <a:gd name="T1" fmla="*/ 41 h 163"/>
              <a:gd name="T2" fmla="*/ 107 w 112"/>
              <a:gd name="T3" fmla="*/ 34 h 163"/>
              <a:gd name="T4" fmla="*/ 55 w 112"/>
              <a:gd name="T5" fmla="*/ 0 h 163"/>
              <a:gd name="T6" fmla="*/ 0 w 112"/>
              <a:gd name="T7" fmla="*/ 51 h 163"/>
              <a:gd name="T8" fmla="*/ 0 w 112"/>
              <a:gd name="T9" fmla="*/ 57 h 163"/>
              <a:gd name="T10" fmla="*/ 0 w 112"/>
              <a:gd name="T11" fmla="*/ 62 h 163"/>
              <a:gd name="T12" fmla="*/ 24 w 112"/>
              <a:gd name="T13" fmla="*/ 111 h 163"/>
              <a:gd name="T14" fmla="*/ 56 w 112"/>
              <a:gd name="T15" fmla="*/ 163 h 163"/>
              <a:gd name="T16" fmla="*/ 75 w 112"/>
              <a:gd name="T17" fmla="*/ 130 h 163"/>
              <a:gd name="T18" fmla="*/ 81 w 112"/>
              <a:gd name="T19" fmla="*/ 120 h 163"/>
              <a:gd name="T20" fmla="*/ 85 w 112"/>
              <a:gd name="T21" fmla="*/ 114 h 163"/>
              <a:gd name="T22" fmla="*/ 112 w 112"/>
              <a:gd name="T23" fmla="*/ 58 h 163"/>
              <a:gd name="T24" fmla="*/ 112 w 112"/>
              <a:gd name="T25" fmla="*/ 50 h 163"/>
              <a:gd name="T26" fmla="*/ 109 w 112"/>
              <a:gd name="T27" fmla="*/ 41 h 163"/>
              <a:gd name="T28" fmla="*/ 56 w 112"/>
              <a:gd name="T29" fmla="*/ 75 h 163"/>
              <a:gd name="T30" fmla="*/ 36 w 112"/>
              <a:gd name="T31" fmla="*/ 62 h 163"/>
              <a:gd name="T32" fmla="*/ 36 w 112"/>
              <a:gd name="T33" fmla="*/ 57 h 163"/>
              <a:gd name="T34" fmla="*/ 36 w 112"/>
              <a:gd name="T35" fmla="*/ 52 h 163"/>
              <a:gd name="T36" fmla="*/ 56 w 112"/>
              <a:gd name="T37" fmla="*/ 34 h 163"/>
              <a:gd name="T38" fmla="*/ 77 w 112"/>
              <a:gd name="T39" fmla="*/ 55 h 163"/>
              <a:gd name="T40" fmla="*/ 56 w 112"/>
              <a:gd name="T41" fmla="*/ 7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" h="163">
                <a:moveTo>
                  <a:pt x="109" y="41"/>
                </a:moveTo>
                <a:cubicBezTo>
                  <a:pt x="109" y="38"/>
                  <a:pt x="108" y="36"/>
                  <a:pt x="107" y="34"/>
                </a:cubicBezTo>
                <a:cubicBezTo>
                  <a:pt x="96" y="9"/>
                  <a:pt x="74" y="0"/>
                  <a:pt x="55" y="0"/>
                </a:cubicBezTo>
                <a:cubicBezTo>
                  <a:pt x="30" y="0"/>
                  <a:pt x="3" y="16"/>
                  <a:pt x="0" y="51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8"/>
                  <a:pt x="0" y="60"/>
                  <a:pt x="0" y="62"/>
                </a:cubicBezTo>
                <a:cubicBezTo>
                  <a:pt x="2" y="78"/>
                  <a:pt x="15" y="95"/>
                  <a:pt x="24" y="111"/>
                </a:cubicBezTo>
                <a:cubicBezTo>
                  <a:pt x="35" y="129"/>
                  <a:pt x="45" y="146"/>
                  <a:pt x="56" y="163"/>
                </a:cubicBezTo>
                <a:cubicBezTo>
                  <a:pt x="62" y="152"/>
                  <a:pt x="69" y="141"/>
                  <a:pt x="75" y="130"/>
                </a:cubicBezTo>
                <a:cubicBezTo>
                  <a:pt x="77" y="127"/>
                  <a:pt x="79" y="123"/>
                  <a:pt x="81" y="120"/>
                </a:cubicBezTo>
                <a:cubicBezTo>
                  <a:pt x="82" y="118"/>
                  <a:pt x="84" y="116"/>
                  <a:pt x="85" y="114"/>
                </a:cubicBezTo>
                <a:cubicBezTo>
                  <a:pt x="96" y="96"/>
                  <a:pt x="112" y="76"/>
                  <a:pt x="112" y="58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48"/>
                  <a:pt x="110" y="41"/>
                  <a:pt x="109" y="41"/>
                </a:cubicBezTo>
                <a:close/>
                <a:moveTo>
                  <a:pt x="56" y="75"/>
                </a:moveTo>
                <a:cubicBezTo>
                  <a:pt x="48" y="75"/>
                  <a:pt x="40" y="72"/>
                  <a:pt x="36" y="62"/>
                </a:cubicBezTo>
                <a:cubicBezTo>
                  <a:pt x="36" y="60"/>
                  <a:pt x="36" y="57"/>
                  <a:pt x="36" y="57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40"/>
                  <a:pt x="47" y="34"/>
                  <a:pt x="56" y="34"/>
                </a:cubicBezTo>
                <a:cubicBezTo>
                  <a:pt x="68" y="34"/>
                  <a:pt x="77" y="43"/>
                  <a:pt x="77" y="55"/>
                </a:cubicBezTo>
                <a:cubicBezTo>
                  <a:pt x="77" y="66"/>
                  <a:pt x="67" y="75"/>
                  <a:pt x="56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koppt-图标"/>
          <p:cNvSpPr>
            <a:spLocks noChangeAspect="1" noEditPoints="1"/>
          </p:cNvSpPr>
          <p:nvPr userDrawn="1"/>
        </p:nvSpPr>
        <p:spPr bwMode="auto">
          <a:xfrm>
            <a:off x="4327415" y="3200407"/>
            <a:ext cx="396000" cy="310784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j-ea"/>
              <a:ea typeface="+mj-ea"/>
            </a:endParaRP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1" hasCustomPrompt="1"/>
          </p:nvPr>
        </p:nvSpPr>
        <p:spPr>
          <a:xfrm>
            <a:off x="1832668" y="5653142"/>
            <a:ext cx="691215" cy="338554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defRPr>
            </a:lvl1pPr>
          </a:lstStyle>
          <a:p>
            <a:pPr marL="0" lvl="0"/>
            <a:r>
              <a:rPr lang="en-US" altLang="zh-CN" dirty="0"/>
              <a:t>2023</a:t>
            </a:r>
            <a:endParaRPr lang="en-US" altLang="zh-CN" dirty="0"/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2" hasCustomPrompt="1"/>
          </p:nvPr>
        </p:nvSpPr>
        <p:spPr>
          <a:xfrm>
            <a:off x="4163365" y="5653142"/>
            <a:ext cx="691215" cy="338554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defRPr>
            </a:lvl1pPr>
          </a:lstStyle>
          <a:p>
            <a:pPr marL="0" lvl="0"/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13" hasCustomPrompt="1"/>
          </p:nvPr>
        </p:nvSpPr>
        <p:spPr>
          <a:xfrm>
            <a:off x="6492904" y="5653142"/>
            <a:ext cx="691215" cy="338554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defRPr>
            </a:lvl1pPr>
          </a:lstStyle>
          <a:p>
            <a:pPr marL="0" lvl="0"/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14" hasCustomPrompt="1"/>
          </p:nvPr>
        </p:nvSpPr>
        <p:spPr>
          <a:xfrm>
            <a:off x="8820492" y="5653142"/>
            <a:ext cx="691215" cy="338554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defRPr>
            </a:lvl1pPr>
          </a:lstStyle>
          <a:p>
            <a:pPr marL="0" lvl="0"/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 hasCustomPrompt="1"/>
          </p:nvPr>
        </p:nvSpPr>
        <p:spPr>
          <a:xfrm>
            <a:off x="2257084" y="2654707"/>
            <a:ext cx="1876429" cy="458459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baseline="0">
                <a:solidFill>
                  <a:srgbClr val="FF7111"/>
                </a:solidFill>
              </a:defRPr>
            </a:lvl1pPr>
          </a:lstStyle>
          <a:p>
            <a:pPr lvl="0"/>
            <a:r>
              <a:rPr lang="zh-CN" altLang="en-US" dirty="0"/>
              <a:t>添加标题及文字</a:t>
            </a:r>
            <a:endParaRPr lang="en-US" altLang="zh-CN" dirty="0"/>
          </a:p>
        </p:txBody>
      </p:sp>
      <p:sp>
        <p:nvSpPr>
          <p:cNvPr id="48" name="文本占位符 46"/>
          <p:cNvSpPr>
            <a:spLocks noGrp="1"/>
          </p:cNvSpPr>
          <p:nvPr>
            <p:ph type="body" sz="quarter" idx="16" hasCustomPrompt="1"/>
          </p:nvPr>
        </p:nvSpPr>
        <p:spPr>
          <a:xfrm>
            <a:off x="4660263" y="3677805"/>
            <a:ext cx="1876429" cy="458459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baseline="0">
                <a:solidFill>
                  <a:srgbClr val="E94E43"/>
                </a:solidFill>
              </a:defRPr>
            </a:lvl1pPr>
          </a:lstStyle>
          <a:p>
            <a:pPr lvl="0"/>
            <a:r>
              <a:rPr lang="zh-CN" altLang="en-US" dirty="0"/>
              <a:t>添加标题及文字</a:t>
            </a:r>
            <a:endParaRPr lang="en-US" altLang="zh-CN" dirty="0"/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7" hasCustomPrompt="1"/>
          </p:nvPr>
        </p:nvSpPr>
        <p:spPr>
          <a:xfrm>
            <a:off x="6944063" y="2611929"/>
            <a:ext cx="1876429" cy="458459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baseline="0">
                <a:solidFill>
                  <a:srgbClr val="172B8C"/>
                </a:solidFill>
              </a:defRPr>
            </a:lvl1pPr>
          </a:lstStyle>
          <a:p>
            <a:pPr lvl="0"/>
            <a:r>
              <a:rPr lang="zh-CN" altLang="en-US" dirty="0"/>
              <a:t>添加标题及文字</a:t>
            </a:r>
            <a:endParaRPr lang="en-US" altLang="zh-CN" dirty="0"/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8" hasCustomPrompt="1"/>
          </p:nvPr>
        </p:nvSpPr>
        <p:spPr>
          <a:xfrm>
            <a:off x="9317459" y="3699633"/>
            <a:ext cx="1876429" cy="458459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baseline="0">
                <a:solidFill>
                  <a:srgbClr val="2CA594"/>
                </a:solidFill>
              </a:defRPr>
            </a:lvl1pPr>
          </a:lstStyle>
          <a:p>
            <a:pPr lvl="0"/>
            <a:r>
              <a:rPr lang="zh-CN" altLang="en-US" dirty="0"/>
              <a:t>添加标题及文字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gradFill>
          <a:gsLst>
            <a:gs pos="0">
              <a:schemeClr val="tx2">
                <a:lumMod val="50000"/>
              </a:schemeClr>
            </a:gs>
            <a:gs pos="5000">
              <a:srgbClr val="0F253D"/>
            </a:gs>
            <a:gs pos="94000">
              <a:schemeClr val="tx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建筑的高楼大厦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" b="15133"/>
          <a:stretch>
            <a:fillRect/>
          </a:stretch>
        </p:blipFill>
        <p:spPr>
          <a:xfrm>
            <a:off x="-2" y="-1"/>
            <a:ext cx="12192001" cy="6858001"/>
          </a:xfrm>
          <a:custGeom>
            <a:avLst/>
            <a:gdLst>
              <a:gd name="connsiteX0" fmla="*/ 0 w 12192001"/>
              <a:gd name="connsiteY0" fmla="*/ 0 h 6879260"/>
              <a:gd name="connsiteX1" fmla="*/ 12192001 w 12192001"/>
              <a:gd name="connsiteY1" fmla="*/ 0 h 6879260"/>
              <a:gd name="connsiteX2" fmla="*/ 12192001 w 12192001"/>
              <a:gd name="connsiteY2" fmla="*/ 6879260 h 6879260"/>
              <a:gd name="connsiteX3" fmla="*/ 0 w 12192001"/>
              <a:gd name="connsiteY3" fmla="*/ 6879260 h 687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79260">
                <a:moveTo>
                  <a:pt x="0" y="0"/>
                </a:moveTo>
                <a:lnTo>
                  <a:pt x="12192001" y="0"/>
                </a:lnTo>
                <a:lnTo>
                  <a:pt x="12192001" y="6879260"/>
                </a:lnTo>
                <a:lnTo>
                  <a:pt x="0" y="6879260"/>
                </a:lnTo>
                <a:close/>
              </a:path>
            </a:pathLst>
          </a:custGeom>
        </p:spPr>
      </p:pic>
      <p:sp>
        <p:nvSpPr>
          <p:cNvPr id="36" name="任意多边形: 形状 35"/>
          <p:cNvSpPr/>
          <p:nvPr userDrawn="1"/>
        </p:nvSpPr>
        <p:spPr>
          <a:xfrm>
            <a:off x="0" y="0"/>
            <a:ext cx="1634551" cy="4220030"/>
          </a:xfrm>
          <a:custGeom>
            <a:avLst/>
            <a:gdLst>
              <a:gd name="connsiteX0" fmla="*/ 0 w 1634551"/>
              <a:gd name="connsiteY0" fmla="*/ 0 h 4220030"/>
              <a:gd name="connsiteX1" fmla="*/ 1634551 w 1634551"/>
              <a:gd name="connsiteY1" fmla="*/ 0 h 4220030"/>
              <a:gd name="connsiteX2" fmla="*/ 983336 w 1634551"/>
              <a:gd name="connsiteY2" fmla="*/ 4220030 h 4220030"/>
              <a:gd name="connsiteX3" fmla="*/ 0 w 1634551"/>
              <a:gd name="connsiteY3" fmla="*/ 4220030 h 422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551" h="4220030">
                <a:moveTo>
                  <a:pt x="0" y="0"/>
                </a:moveTo>
                <a:lnTo>
                  <a:pt x="1634551" y="0"/>
                </a:lnTo>
                <a:lnTo>
                  <a:pt x="983336" y="4220030"/>
                </a:lnTo>
                <a:lnTo>
                  <a:pt x="0" y="4220030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 userDrawn="1"/>
        </p:nvSpPr>
        <p:spPr>
          <a:xfrm>
            <a:off x="3609076" y="1582058"/>
            <a:ext cx="3154580" cy="5275943"/>
          </a:xfrm>
          <a:custGeom>
            <a:avLst/>
            <a:gdLst>
              <a:gd name="connsiteX0" fmla="*/ 814158 w 3154580"/>
              <a:gd name="connsiteY0" fmla="*/ 0 h 5275943"/>
              <a:gd name="connsiteX1" fmla="*/ 3154580 w 3154580"/>
              <a:gd name="connsiteY1" fmla="*/ 0 h 5275943"/>
              <a:gd name="connsiteX2" fmla="*/ 2340422 w 3154580"/>
              <a:gd name="connsiteY2" fmla="*/ 5275943 h 5275943"/>
              <a:gd name="connsiteX3" fmla="*/ 0 w 3154580"/>
              <a:gd name="connsiteY3" fmla="*/ 5275943 h 527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580" h="5275943">
                <a:moveTo>
                  <a:pt x="814158" y="0"/>
                </a:moveTo>
                <a:lnTo>
                  <a:pt x="3154580" y="0"/>
                </a:lnTo>
                <a:lnTo>
                  <a:pt x="2340422" y="5275943"/>
                </a:lnTo>
                <a:lnTo>
                  <a:pt x="0" y="5275943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 userDrawn="1"/>
        </p:nvSpPr>
        <p:spPr>
          <a:xfrm>
            <a:off x="6241142" y="1"/>
            <a:ext cx="3278888" cy="6081487"/>
          </a:xfrm>
          <a:custGeom>
            <a:avLst/>
            <a:gdLst>
              <a:gd name="connsiteX0" fmla="*/ 938466 w 3278888"/>
              <a:gd name="connsiteY0" fmla="*/ 0 h 6081487"/>
              <a:gd name="connsiteX1" fmla="*/ 3278888 w 3278888"/>
              <a:gd name="connsiteY1" fmla="*/ 0 h 6081487"/>
              <a:gd name="connsiteX2" fmla="*/ 2340422 w 3278888"/>
              <a:gd name="connsiteY2" fmla="*/ 6081487 h 6081487"/>
              <a:gd name="connsiteX3" fmla="*/ 0 w 3278888"/>
              <a:gd name="connsiteY3" fmla="*/ 6081487 h 608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8888" h="6081487">
                <a:moveTo>
                  <a:pt x="938466" y="0"/>
                </a:moveTo>
                <a:lnTo>
                  <a:pt x="3278888" y="0"/>
                </a:lnTo>
                <a:lnTo>
                  <a:pt x="2340422" y="6081487"/>
                </a:lnTo>
                <a:lnTo>
                  <a:pt x="0" y="6081487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8617617" y="741048"/>
            <a:ext cx="3282807" cy="6106885"/>
          </a:xfrm>
          <a:custGeom>
            <a:avLst/>
            <a:gdLst>
              <a:gd name="connsiteX0" fmla="*/ 942385 w 3282807"/>
              <a:gd name="connsiteY0" fmla="*/ 0 h 6106885"/>
              <a:gd name="connsiteX1" fmla="*/ 3282807 w 3282807"/>
              <a:gd name="connsiteY1" fmla="*/ 0 h 6106885"/>
              <a:gd name="connsiteX2" fmla="*/ 2340422 w 3282807"/>
              <a:gd name="connsiteY2" fmla="*/ 6106885 h 6106885"/>
              <a:gd name="connsiteX3" fmla="*/ 0 w 3282807"/>
              <a:gd name="connsiteY3" fmla="*/ 6106885 h 610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807" h="6106885">
                <a:moveTo>
                  <a:pt x="942385" y="0"/>
                </a:moveTo>
                <a:lnTo>
                  <a:pt x="3282807" y="0"/>
                </a:lnTo>
                <a:lnTo>
                  <a:pt x="2340422" y="6106885"/>
                </a:lnTo>
                <a:lnTo>
                  <a:pt x="0" y="6106885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 userDrawn="1"/>
        </p:nvSpPr>
        <p:spPr>
          <a:xfrm>
            <a:off x="11231060" y="3429000"/>
            <a:ext cx="960940" cy="3429000"/>
          </a:xfrm>
          <a:custGeom>
            <a:avLst/>
            <a:gdLst>
              <a:gd name="connsiteX0" fmla="*/ 529147 w 960940"/>
              <a:gd name="connsiteY0" fmla="*/ 0 h 3429000"/>
              <a:gd name="connsiteX1" fmla="*/ 960940 w 960940"/>
              <a:gd name="connsiteY1" fmla="*/ 0 h 3429000"/>
              <a:gd name="connsiteX2" fmla="*/ 960940 w 960940"/>
              <a:gd name="connsiteY2" fmla="*/ 3429000 h 3429000"/>
              <a:gd name="connsiteX3" fmla="*/ 0 w 96094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940" h="3429000">
                <a:moveTo>
                  <a:pt x="529147" y="0"/>
                </a:moveTo>
                <a:lnTo>
                  <a:pt x="960940" y="0"/>
                </a:lnTo>
                <a:lnTo>
                  <a:pt x="960940" y="3429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002846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 userDrawn="1"/>
        </p:nvCxnSpPr>
        <p:spPr>
          <a:xfrm flipH="1">
            <a:off x="1095828" y="2110014"/>
            <a:ext cx="493485" cy="3429001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 flipH="1">
            <a:off x="3255172" y="5275943"/>
            <a:ext cx="213742" cy="148519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 flipH="1">
            <a:off x="6359086" y="850901"/>
            <a:ext cx="493485" cy="3429001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 flipH="1">
            <a:off x="10689771" y="5764371"/>
            <a:ext cx="493485" cy="3429001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25000">
                <a:schemeClr val="accent1">
                  <a:alpha val="75000"/>
                </a:schemeClr>
              </a:gs>
              <a:gs pos="100000">
                <a:schemeClr val="accent2">
                  <a:alpha val="75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 userDrawn="1">
            <p:custDataLst>
              <p:tags r:id="rId3"/>
            </p:custDataLst>
          </p:nvPr>
        </p:nvSpPr>
        <p:spPr>
          <a:xfrm>
            <a:off x="1" y="495243"/>
            <a:ext cx="804871" cy="511744"/>
          </a:xfrm>
          <a:custGeom>
            <a:avLst/>
            <a:gdLst>
              <a:gd name="connsiteX0" fmla="*/ 792000 w 804871"/>
              <a:gd name="connsiteY0" fmla="*/ 486000 h 511744"/>
              <a:gd name="connsiteX1" fmla="*/ 804871 w 804871"/>
              <a:gd name="connsiteY1" fmla="*/ 498872 h 511744"/>
              <a:gd name="connsiteX2" fmla="*/ 792000 w 804871"/>
              <a:gd name="connsiteY2" fmla="*/ 511744 h 511744"/>
              <a:gd name="connsiteX3" fmla="*/ 779129 w 804871"/>
              <a:gd name="connsiteY3" fmla="*/ 498872 h 511744"/>
              <a:gd name="connsiteX4" fmla="*/ 792000 w 804871"/>
              <a:gd name="connsiteY4" fmla="*/ 486000 h 511744"/>
              <a:gd name="connsiteX5" fmla="*/ 594000 w 804871"/>
              <a:gd name="connsiteY5" fmla="*/ 486000 h 511744"/>
              <a:gd name="connsiteX6" fmla="*/ 606871 w 804871"/>
              <a:gd name="connsiteY6" fmla="*/ 498872 h 511744"/>
              <a:gd name="connsiteX7" fmla="*/ 594000 w 804871"/>
              <a:gd name="connsiteY7" fmla="*/ 511744 h 511744"/>
              <a:gd name="connsiteX8" fmla="*/ 581129 w 804871"/>
              <a:gd name="connsiteY8" fmla="*/ 498872 h 511744"/>
              <a:gd name="connsiteX9" fmla="*/ 594000 w 804871"/>
              <a:gd name="connsiteY9" fmla="*/ 486000 h 511744"/>
              <a:gd name="connsiteX10" fmla="*/ 396000 w 804871"/>
              <a:gd name="connsiteY10" fmla="*/ 486000 h 511744"/>
              <a:gd name="connsiteX11" fmla="*/ 408871 w 804871"/>
              <a:gd name="connsiteY11" fmla="*/ 498872 h 511744"/>
              <a:gd name="connsiteX12" fmla="*/ 396000 w 804871"/>
              <a:gd name="connsiteY12" fmla="*/ 511744 h 511744"/>
              <a:gd name="connsiteX13" fmla="*/ 383129 w 804871"/>
              <a:gd name="connsiteY13" fmla="*/ 498872 h 511744"/>
              <a:gd name="connsiteX14" fmla="*/ 396000 w 804871"/>
              <a:gd name="connsiteY14" fmla="*/ 486000 h 511744"/>
              <a:gd name="connsiteX15" fmla="*/ 198000 w 804871"/>
              <a:gd name="connsiteY15" fmla="*/ 486000 h 511744"/>
              <a:gd name="connsiteX16" fmla="*/ 210871 w 804871"/>
              <a:gd name="connsiteY16" fmla="*/ 498872 h 511744"/>
              <a:gd name="connsiteX17" fmla="*/ 198000 w 804871"/>
              <a:gd name="connsiteY17" fmla="*/ 511744 h 511744"/>
              <a:gd name="connsiteX18" fmla="*/ 185129 w 804871"/>
              <a:gd name="connsiteY18" fmla="*/ 498872 h 511744"/>
              <a:gd name="connsiteX19" fmla="*/ 198000 w 804871"/>
              <a:gd name="connsiteY19" fmla="*/ 486000 h 511744"/>
              <a:gd name="connsiteX20" fmla="*/ 0 w 804871"/>
              <a:gd name="connsiteY20" fmla="*/ 486000 h 511744"/>
              <a:gd name="connsiteX21" fmla="*/ 12871 w 804871"/>
              <a:gd name="connsiteY21" fmla="*/ 498872 h 511744"/>
              <a:gd name="connsiteX22" fmla="*/ 0 w 804871"/>
              <a:gd name="connsiteY22" fmla="*/ 511744 h 511744"/>
              <a:gd name="connsiteX23" fmla="*/ 792000 w 804871"/>
              <a:gd name="connsiteY23" fmla="*/ 324000 h 511744"/>
              <a:gd name="connsiteX24" fmla="*/ 804871 w 804871"/>
              <a:gd name="connsiteY24" fmla="*/ 336872 h 511744"/>
              <a:gd name="connsiteX25" fmla="*/ 792000 w 804871"/>
              <a:gd name="connsiteY25" fmla="*/ 349744 h 511744"/>
              <a:gd name="connsiteX26" fmla="*/ 779129 w 804871"/>
              <a:gd name="connsiteY26" fmla="*/ 336872 h 511744"/>
              <a:gd name="connsiteX27" fmla="*/ 792000 w 804871"/>
              <a:gd name="connsiteY27" fmla="*/ 324000 h 511744"/>
              <a:gd name="connsiteX28" fmla="*/ 594000 w 804871"/>
              <a:gd name="connsiteY28" fmla="*/ 324000 h 511744"/>
              <a:gd name="connsiteX29" fmla="*/ 606871 w 804871"/>
              <a:gd name="connsiteY29" fmla="*/ 336872 h 511744"/>
              <a:gd name="connsiteX30" fmla="*/ 594000 w 804871"/>
              <a:gd name="connsiteY30" fmla="*/ 349744 h 511744"/>
              <a:gd name="connsiteX31" fmla="*/ 581129 w 804871"/>
              <a:gd name="connsiteY31" fmla="*/ 336872 h 511744"/>
              <a:gd name="connsiteX32" fmla="*/ 594000 w 804871"/>
              <a:gd name="connsiteY32" fmla="*/ 324000 h 511744"/>
              <a:gd name="connsiteX33" fmla="*/ 396000 w 804871"/>
              <a:gd name="connsiteY33" fmla="*/ 324000 h 511744"/>
              <a:gd name="connsiteX34" fmla="*/ 408871 w 804871"/>
              <a:gd name="connsiteY34" fmla="*/ 336872 h 511744"/>
              <a:gd name="connsiteX35" fmla="*/ 396000 w 804871"/>
              <a:gd name="connsiteY35" fmla="*/ 349744 h 511744"/>
              <a:gd name="connsiteX36" fmla="*/ 383129 w 804871"/>
              <a:gd name="connsiteY36" fmla="*/ 336872 h 511744"/>
              <a:gd name="connsiteX37" fmla="*/ 396000 w 804871"/>
              <a:gd name="connsiteY37" fmla="*/ 324000 h 511744"/>
              <a:gd name="connsiteX38" fmla="*/ 198000 w 804871"/>
              <a:gd name="connsiteY38" fmla="*/ 324000 h 511744"/>
              <a:gd name="connsiteX39" fmla="*/ 210871 w 804871"/>
              <a:gd name="connsiteY39" fmla="*/ 336872 h 511744"/>
              <a:gd name="connsiteX40" fmla="*/ 198000 w 804871"/>
              <a:gd name="connsiteY40" fmla="*/ 349744 h 511744"/>
              <a:gd name="connsiteX41" fmla="*/ 185129 w 804871"/>
              <a:gd name="connsiteY41" fmla="*/ 336872 h 511744"/>
              <a:gd name="connsiteX42" fmla="*/ 198000 w 804871"/>
              <a:gd name="connsiteY42" fmla="*/ 324000 h 511744"/>
              <a:gd name="connsiteX43" fmla="*/ 0 w 804871"/>
              <a:gd name="connsiteY43" fmla="*/ 324000 h 511744"/>
              <a:gd name="connsiteX44" fmla="*/ 12871 w 804871"/>
              <a:gd name="connsiteY44" fmla="*/ 336872 h 511744"/>
              <a:gd name="connsiteX45" fmla="*/ 0 w 804871"/>
              <a:gd name="connsiteY45" fmla="*/ 349744 h 511744"/>
              <a:gd name="connsiteX46" fmla="*/ 792000 w 804871"/>
              <a:gd name="connsiteY46" fmla="*/ 162000 h 511744"/>
              <a:gd name="connsiteX47" fmla="*/ 804871 w 804871"/>
              <a:gd name="connsiteY47" fmla="*/ 174872 h 511744"/>
              <a:gd name="connsiteX48" fmla="*/ 792000 w 804871"/>
              <a:gd name="connsiteY48" fmla="*/ 187744 h 511744"/>
              <a:gd name="connsiteX49" fmla="*/ 779129 w 804871"/>
              <a:gd name="connsiteY49" fmla="*/ 174872 h 511744"/>
              <a:gd name="connsiteX50" fmla="*/ 792000 w 804871"/>
              <a:gd name="connsiteY50" fmla="*/ 162000 h 511744"/>
              <a:gd name="connsiteX51" fmla="*/ 594000 w 804871"/>
              <a:gd name="connsiteY51" fmla="*/ 162000 h 511744"/>
              <a:gd name="connsiteX52" fmla="*/ 606871 w 804871"/>
              <a:gd name="connsiteY52" fmla="*/ 174872 h 511744"/>
              <a:gd name="connsiteX53" fmla="*/ 594000 w 804871"/>
              <a:gd name="connsiteY53" fmla="*/ 187744 h 511744"/>
              <a:gd name="connsiteX54" fmla="*/ 581129 w 804871"/>
              <a:gd name="connsiteY54" fmla="*/ 174872 h 511744"/>
              <a:gd name="connsiteX55" fmla="*/ 594000 w 804871"/>
              <a:gd name="connsiteY55" fmla="*/ 162000 h 511744"/>
              <a:gd name="connsiteX56" fmla="*/ 396000 w 804871"/>
              <a:gd name="connsiteY56" fmla="*/ 162000 h 511744"/>
              <a:gd name="connsiteX57" fmla="*/ 408871 w 804871"/>
              <a:gd name="connsiteY57" fmla="*/ 174872 h 511744"/>
              <a:gd name="connsiteX58" fmla="*/ 396000 w 804871"/>
              <a:gd name="connsiteY58" fmla="*/ 187744 h 511744"/>
              <a:gd name="connsiteX59" fmla="*/ 383129 w 804871"/>
              <a:gd name="connsiteY59" fmla="*/ 174872 h 511744"/>
              <a:gd name="connsiteX60" fmla="*/ 396000 w 804871"/>
              <a:gd name="connsiteY60" fmla="*/ 162000 h 511744"/>
              <a:gd name="connsiteX61" fmla="*/ 198000 w 804871"/>
              <a:gd name="connsiteY61" fmla="*/ 162000 h 511744"/>
              <a:gd name="connsiteX62" fmla="*/ 210871 w 804871"/>
              <a:gd name="connsiteY62" fmla="*/ 174872 h 511744"/>
              <a:gd name="connsiteX63" fmla="*/ 198000 w 804871"/>
              <a:gd name="connsiteY63" fmla="*/ 187744 h 511744"/>
              <a:gd name="connsiteX64" fmla="*/ 185129 w 804871"/>
              <a:gd name="connsiteY64" fmla="*/ 174872 h 511744"/>
              <a:gd name="connsiteX65" fmla="*/ 198000 w 804871"/>
              <a:gd name="connsiteY65" fmla="*/ 162000 h 511744"/>
              <a:gd name="connsiteX66" fmla="*/ 0 w 804871"/>
              <a:gd name="connsiteY66" fmla="*/ 162000 h 511744"/>
              <a:gd name="connsiteX67" fmla="*/ 12871 w 804871"/>
              <a:gd name="connsiteY67" fmla="*/ 174872 h 511744"/>
              <a:gd name="connsiteX68" fmla="*/ 0 w 804871"/>
              <a:gd name="connsiteY68" fmla="*/ 187744 h 511744"/>
              <a:gd name="connsiteX69" fmla="*/ 792000 w 804871"/>
              <a:gd name="connsiteY69" fmla="*/ 0 h 511744"/>
              <a:gd name="connsiteX70" fmla="*/ 804871 w 804871"/>
              <a:gd name="connsiteY70" fmla="*/ 12872 h 511744"/>
              <a:gd name="connsiteX71" fmla="*/ 792000 w 804871"/>
              <a:gd name="connsiteY71" fmla="*/ 25744 h 511744"/>
              <a:gd name="connsiteX72" fmla="*/ 779129 w 804871"/>
              <a:gd name="connsiteY72" fmla="*/ 12872 h 511744"/>
              <a:gd name="connsiteX73" fmla="*/ 792000 w 804871"/>
              <a:gd name="connsiteY73" fmla="*/ 0 h 511744"/>
              <a:gd name="connsiteX74" fmla="*/ 594000 w 804871"/>
              <a:gd name="connsiteY74" fmla="*/ 0 h 511744"/>
              <a:gd name="connsiteX75" fmla="*/ 606871 w 804871"/>
              <a:gd name="connsiteY75" fmla="*/ 12872 h 511744"/>
              <a:gd name="connsiteX76" fmla="*/ 594000 w 804871"/>
              <a:gd name="connsiteY76" fmla="*/ 25744 h 511744"/>
              <a:gd name="connsiteX77" fmla="*/ 581129 w 804871"/>
              <a:gd name="connsiteY77" fmla="*/ 12872 h 511744"/>
              <a:gd name="connsiteX78" fmla="*/ 594000 w 804871"/>
              <a:gd name="connsiteY78" fmla="*/ 0 h 511744"/>
              <a:gd name="connsiteX79" fmla="*/ 396000 w 804871"/>
              <a:gd name="connsiteY79" fmla="*/ 0 h 511744"/>
              <a:gd name="connsiteX80" fmla="*/ 408871 w 804871"/>
              <a:gd name="connsiteY80" fmla="*/ 12872 h 511744"/>
              <a:gd name="connsiteX81" fmla="*/ 396000 w 804871"/>
              <a:gd name="connsiteY81" fmla="*/ 25744 h 511744"/>
              <a:gd name="connsiteX82" fmla="*/ 383129 w 804871"/>
              <a:gd name="connsiteY82" fmla="*/ 12872 h 511744"/>
              <a:gd name="connsiteX83" fmla="*/ 396000 w 804871"/>
              <a:gd name="connsiteY83" fmla="*/ 0 h 511744"/>
              <a:gd name="connsiteX84" fmla="*/ 198000 w 804871"/>
              <a:gd name="connsiteY84" fmla="*/ 0 h 511744"/>
              <a:gd name="connsiteX85" fmla="*/ 210871 w 804871"/>
              <a:gd name="connsiteY85" fmla="*/ 12872 h 511744"/>
              <a:gd name="connsiteX86" fmla="*/ 198000 w 804871"/>
              <a:gd name="connsiteY86" fmla="*/ 25744 h 511744"/>
              <a:gd name="connsiteX87" fmla="*/ 185129 w 804871"/>
              <a:gd name="connsiteY87" fmla="*/ 12872 h 511744"/>
              <a:gd name="connsiteX88" fmla="*/ 198000 w 804871"/>
              <a:gd name="connsiteY88" fmla="*/ 0 h 511744"/>
              <a:gd name="connsiteX89" fmla="*/ 0 w 804871"/>
              <a:gd name="connsiteY89" fmla="*/ 0 h 511744"/>
              <a:gd name="connsiteX90" fmla="*/ 12871 w 804871"/>
              <a:gd name="connsiteY90" fmla="*/ 12872 h 511744"/>
              <a:gd name="connsiteX91" fmla="*/ 0 w 804871"/>
              <a:gd name="connsiteY91" fmla="*/ 25744 h 51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804871" h="511744">
                <a:moveTo>
                  <a:pt x="792000" y="486000"/>
                </a:moveTo>
                <a:cubicBezTo>
                  <a:pt x="799108" y="486000"/>
                  <a:pt x="804871" y="491763"/>
                  <a:pt x="804871" y="498872"/>
                </a:cubicBezTo>
                <a:cubicBezTo>
                  <a:pt x="804871" y="505981"/>
                  <a:pt x="799108" y="511744"/>
                  <a:pt x="792000" y="511744"/>
                </a:cubicBezTo>
                <a:cubicBezTo>
                  <a:pt x="784892" y="511744"/>
                  <a:pt x="779129" y="505981"/>
                  <a:pt x="779129" y="498872"/>
                </a:cubicBezTo>
                <a:cubicBezTo>
                  <a:pt x="779129" y="491763"/>
                  <a:pt x="784892" y="486000"/>
                  <a:pt x="792000" y="486000"/>
                </a:cubicBezTo>
                <a:close/>
                <a:moveTo>
                  <a:pt x="594000" y="486000"/>
                </a:moveTo>
                <a:cubicBezTo>
                  <a:pt x="601108" y="486000"/>
                  <a:pt x="606871" y="491763"/>
                  <a:pt x="606871" y="498872"/>
                </a:cubicBezTo>
                <a:cubicBezTo>
                  <a:pt x="606871" y="505981"/>
                  <a:pt x="601108" y="511744"/>
                  <a:pt x="594000" y="511744"/>
                </a:cubicBezTo>
                <a:cubicBezTo>
                  <a:pt x="586892" y="511744"/>
                  <a:pt x="581129" y="505981"/>
                  <a:pt x="581129" y="498872"/>
                </a:cubicBezTo>
                <a:cubicBezTo>
                  <a:pt x="581129" y="491763"/>
                  <a:pt x="586892" y="486000"/>
                  <a:pt x="594000" y="486000"/>
                </a:cubicBezTo>
                <a:close/>
                <a:moveTo>
                  <a:pt x="396000" y="486000"/>
                </a:moveTo>
                <a:cubicBezTo>
                  <a:pt x="403108" y="486000"/>
                  <a:pt x="408871" y="491763"/>
                  <a:pt x="408871" y="498872"/>
                </a:cubicBezTo>
                <a:cubicBezTo>
                  <a:pt x="408871" y="505981"/>
                  <a:pt x="403108" y="511744"/>
                  <a:pt x="396000" y="511744"/>
                </a:cubicBezTo>
                <a:cubicBezTo>
                  <a:pt x="388892" y="511744"/>
                  <a:pt x="383129" y="505981"/>
                  <a:pt x="383129" y="498872"/>
                </a:cubicBezTo>
                <a:cubicBezTo>
                  <a:pt x="383129" y="491763"/>
                  <a:pt x="388892" y="486000"/>
                  <a:pt x="396000" y="486000"/>
                </a:cubicBezTo>
                <a:close/>
                <a:moveTo>
                  <a:pt x="198000" y="486000"/>
                </a:moveTo>
                <a:cubicBezTo>
                  <a:pt x="205108" y="486000"/>
                  <a:pt x="210871" y="491763"/>
                  <a:pt x="210871" y="498872"/>
                </a:cubicBezTo>
                <a:cubicBezTo>
                  <a:pt x="210871" y="505981"/>
                  <a:pt x="205108" y="511744"/>
                  <a:pt x="198000" y="511744"/>
                </a:cubicBezTo>
                <a:cubicBezTo>
                  <a:pt x="190892" y="511744"/>
                  <a:pt x="185129" y="505981"/>
                  <a:pt x="185129" y="498872"/>
                </a:cubicBezTo>
                <a:cubicBezTo>
                  <a:pt x="185129" y="491763"/>
                  <a:pt x="190892" y="486000"/>
                  <a:pt x="198000" y="486000"/>
                </a:cubicBezTo>
                <a:close/>
                <a:moveTo>
                  <a:pt x="0" y="486000"/>
                </a:moveTo>
                <a:cubicBezTo>
                  <a:pt x="7108" y="486000"/>
                  <a:pt x="12871" y="491763"/>
                  <a:pt x="12871" y="498872"/>
                </a:cubicBezTo>
                <a:cubicBezTo>
                  <a:pt x="12871" y="505981"/>
                  <a:pt x="7108" y="511744"/>
                  <a:pt x="0" y="511744"/>
                </a:cubicBezTo>
                <a:close/>
                <a:moveTo>
                  <a:pt x="792000" y="324000"/>
                </a:moveTo>
                <a:cubicBezTo>
                  <a:pt x="799108" y="324000"/>
                  <a:pt x="804871" y="329763"/>
                  <a:pt x="804871" y="336872"/>
                </a:cubicBezTo>
                <a:cubicBezTo>
                  <a:pt x="804871" y="343981"/>
                  <a:pt x="799108" y="349744"/>
                  <a:pt x="792000" y="349744"/>
                </a:cubicBezTo>
                <a:cubicBezTo>
                  <a:pt x="784892" y="349744"/>
                  <a:pt x="779129" y="343981"/>
                  <a:pt x="779129" y="336872"/>
                </a:cubicBezTo>
                <a:cubicBezTo>
                  <a:pt x="779129" y="329763"/>
                  <a:pt x="784892" y="324000"/>
                  <a:pt x="792000" y="324000"/>
                </a:cubicBezTo>
                <a:close/>
                <a:moveTo>
                  <a:pt x="594000" y="324000"/>
                </a:moveTo>
                <a:cubicBezTo>
                  <a:pt x="601108" y="324000"/>
                  <a:pt x="606871" y="329763"/>
                  <a:pt x="606871" y="336872"/>
                </a:cubicBezTo>
                <a:cubicBezTo>
                  <a:pt x="606871" y="343981"/>
                  <a:pt x="601108" y="349744"/>
                  <a:pt x="594000" y="349744"/>
                </a:cubicBezTo>
                <a:cubicBezTo>
                  <a:pt x="586892" y="349744"/>
                  <a:pt x="581129" y="343981"/>
                  <a:pt x="581129" y="336872"/>
                </a:cubicBezTo>
                <a:cubicBezTo>
                  <a:pt x="581129" y="329763"/>
                  <a:pt x="586892" y="324000"/>
                  <a:pt x="594000" y="324000"/>
                </a:cubicBezTo>
                <a:close/>
                <a:moveTo>
                  <a:pt x="396000" y="324000"/>
                </a:moveTo>
                <a:cubicBezTo>
                  <a:pt x="403108" y="324000"/>
                  <a:pt x="408871" y="329763"/>
                  <a:pt x="408871" y="336872"/>
                </a:cubicBezTo>
                <a:cubicBezTo>
                  <a:pt x="408871" y="343981"/>
                  <a:pt x="403108" y="349744"/>
                  <a:pt x="396000" y="349744"/>
                </a:cubicBezTo>
                <a:cubicBezTo>
                  <a:pt x="388892" y="349744"/>
                  <a:pt x="383129" y="343981"/>
                  <a:pt x="383129" y="336872"/>
                </a:cubicBezTo>
                <a:cubicBezTo>
                  <a:pt x="383129" y="329763"/>
                  <a:pt x="388892" y="324000"/>
                  <a:pt x="396000" y="324000"/>
                </a:cubicBezTo>
                <a:close/>
                <a:moveTo>
                  <a:pt x="198000" y="324000"/>
                </a:moveTo>
                <a:cubicBezTo>
                  <a:pt x="205108" y="324000"/>
                  <a:pt x="210871" y="329763"/>
                  <a:pt x="210871" y="336872"/>
                </a:cubicBezTo>
                <a:cubicBezTo>
                  <a:pt x="210871" y="343981"/>
                  <a:pt x="205108" y="349744"/>
                  <a:pt x="198000" y="349744"/>
                </a:cubicBezTo>
                <a:cubicBezTo>
                  <a:pt x="190892" y="349744"/>
                  <a:pt x="185129" y="343981"/>
                  <a:pt x="185129" y="336872"/>
                </a:cubicBezTo>
                <a:cubicBezTo>
                  <a:pt x="185129" y="329763"/>
                  <a:pt x="190892" y="324000"/>
                  <a:pt x="198000" y="324000"/>
                </a:cubicBezTo>
                <a:close/>
                <a:moveTo>
                  <a:pt x="0" y="324000"/>
                </a:moveTo>
                <a:cubicBezTo>
                  <a:pt x="7108" y="324000"/>
                  <a:pt x="12871" y="329763"/>
                  <a:pt x="12871" y="336872"/>
                </a:cubicBezTo>
                <a:cubicBezTo>
                  <a:pt x="12871" y="343981"/>
                  <a:pt x="7108" y="349744"/>
                  <a:pt x="0" y="349744"/>
                </a:cubicBezTo>
                <a:close/>
                <a:moveTo>
                  <a:pt x="792000" y="162000"/>
                </a:moveTo>
                <a:cubicBezTo>
                  <a:pt x="799108" y="162000"/>
                  <a:pt x="804871" y="167763"/>
                  <a:pt x="804871" y="174872"/>
                </a:cubicBezTo>
                <a:cubicBezTo>
                  <a:pt x="804871" y="181981"/>
                  <a:pt x="799108" y="187744"/>
                  <a:pt x="792000" y="187744"/>
                </a:cubicBezTo>
                <a:cubicBezTo>
                  <a:pt x="784892" y="187744"/>
                  <a:pt x="779129" y="181981"/>
                  <a:pt x="779129" y="174872"/>
                </a:cubicBezTo>
                <a:cubicBezTo>
                  <a:pt x="779129" y="167763"/>
                  <a:pt x="784892" y="162000"/>
                  <a:pt x="792000" y="162000"/>
                </a:cubicBezTo>
                <a:close/>
                <a:moveTo>
                  <a:pt x="594000" y="162000"/>
                </a:moveTo>
                <a:cubicBezTo>
                  <a:pt x="601108" y="162000"/>
                  <a:pt x="606871" y="167763"/>
                  <a:pt x="606871" y="174872"/>
                </a:cubicBezTo>
                <a:cubicBezTo>
                  <a:pt x="606871" y="181981"/>
                  <a:pt x="601108" y="187744"/>
                  <a:pt x="594000" y="187744"/>
                </a:cubicBezTo>
                <a:cubicBezTo>
                  <a:pt x="586892" y="187744"/>
                  <a:pt x="581129" y="181981"/>
                  <a:pt x="581129" y="174872"/>
                </a:cubicBezTo>
                <a:cubicBezTo>
                  <a:pt x="581129" y="167763"/>
                  <a:pt x="586892" y="162000"/>
                  <a:pt x="594000" y="162000"/>
                </a:cubicBezTo>
                <a:close/>
                <a:moveTo>
                  <a:pt x="396000" y="162000"/>
                </a:moveTo>
                <a:cubicBezTo>
                  <a:pt x="403108" y="162000"/>
                  <a:pt x="408871" y="167763"/>
                  <a:pt x="408871" y="174872"/>
                </a:cubicBezTo>
                <a:cubicBezTo>
                  <a:pt x="408871" y="181981"/>
                  <a:pt x="403108" y="187744"/>
                  <a:pt x="396000" y="187744"/>
                </a:cubicBezTo>
                <a:cubicBezTo>
                  <a:pt x="388892" y="187744"/>
                  <a:pt x="383129" y="181981"/>
                  <a:pt x="383129" y="174872"/>
                </a:cubicBezTo>
                <a:cubicBezTo>
                  <a:pt x="383129" y="167763"/>
                  <a:pt x="388892" y="162000"/>
                  <a:pt x="396000" y="162000"/>
                </a:cubicBezTo>
                <a:close/>
                <a:moveTo>
                  <a:pt x="198000" y="162000"/>
                </a:moveTo>
                <a:cubicBezTo>
                  <a:pt x="205108" y="162000"/>
                  <a:pt x="210871" y="167763"/>
                  <a:pt x="210871" y="174872"/>
                </a:cubicBezTo>
                <a:cubicBezTo>
                  <a:pt x="210871" y="181981"/>
                  <a:pt x="205108" y="187744"/>
                  <a:pt x="198000" y="187744"/>
                </a:cubicBezTo>
                <a:cubicBezTo>
                  <a:pt x="190892" y="187744"/>
                  <a:pt x="185129" y="181981"/>
                  <a:pt x="185129" y="174872"/>
                </a:cubicBezTo>
                <a:cubicBezTo>
                  <a:pt x="185129" y="167763"/>
                  <a:pt x="190892" y="162000"/>
                  <a:pt x="198000" y="162000"/>
                </a:cubicBezTo>
                <a:close/>
                <a:moveTo>
                  <a:pt x="0" y="162000"/>
                </a:moveTo>
                <a:cubicBezTo>
                  <a:pt x="7108" y="162000"/>
                  <a:pt x="12871" y="167763"/>
                  <a:pt x="12871" y="174872"/>
                </a:cubicBezTo>
                <a:cubicBezTo>
                  <a:pt x="12871" y="181981"/>
                  <a:pt x="7108" y="187744"/>
                  <a:pt x="0" y="187744"/>
                </a:cubicBezTo>
                <a:close/>
                <a:moveTo>
                  <a:pt x="792000" y="0"/>
                </a:moveTo>
                <a:cubicBezTo>
                  <a:pt x="799108" y="0"/>
                  <a:pt x="804871" y="5763"/>
                  <a:pt x="804871" y="12872"/>
                </a:cubicBezTo>
                <a:cubicBezTo>
                  <a:pt x="804871" y="19981"/>
                  <a:pt x="799108" y="25744"/>
                  <a:pt x="792000" y="25744"/>
                </a:cubicBezTo>
                <a:cubicBezTo>
                  <a:pt x="784892" y="25744"/>
                  <a:pt x="779129" y="19981"/>
                  <a:pt x="779129" y="12872"/>
                </a:cubicBezTo>
                <a:cubicBezTo>
                  <a:pt x="779129" y="5763"/>
                  <a:pt x="784892" y="0"/>
                  <a:pt x="792000" y="0"/>
                </a:cubicBezTo>
                <a:close/>
                <a:moveTo>
                  <a:pt x="594000" y="0"/>
                </a:moveTo>
                <a:cubicBezTo>
                  <a:pt x="601108" y="0"/>
                  <a:pt x="606871" y="5763"/>
                  <a:pt x="606871" y="12872"/>
                </a:cubicBezTo>
                <a:cubicBezTo>
                  <a:pt x="606871" y="19981"/>
                  <a:pt x="601108" y="25744"/>
                  <a:pt x="594000" y="25744"/>
                </a:cubicBezTo>
                <a:cubicBezTo>
                  <a:pt x="586892" y="25744"/>
                  <a:pt x="581129" y="19981"/>
                  <a:pt x="581129" y="12872"/>
                </a:cubicBezTo>
                <a:cubicBezTo>
                  <a:pt x="581129" y="5763"/>
                  <a:pt x="586892" y="0"/>
                  <a:pt x="594000" y="0"/>
                </a:cubicBezTo>
                <a:close/>
                <a:moveTo>
                  <a:pt x="396000" y="0"/>
                </a:moveTo>
                <a:cubicBezTo>
                  <a:pt x="403108" y="0"/>
                  <a:pt x="408871" y="5763"/>
                  <a:pt x="408871" y="12872"/>
                </a:cubicBezTo>
                <a:cubicBezTo>
                  <a:pt x="408871" y="19981"/>
                  <a:pt x="403108" y="25744"/>
                  <a:pt x="396000" y="25744"/>
                </a:cubicBezTo>
                <a:cubicBezTo>
                  <a:pt x="388892" y="25744"/>
                  <a:pt x="383129" y="19981"/>
                  <a:pt x="383129" y="12872"/>
                </a:cubicBezTo>
                <a:cubicBezTo>
                  <a:pt x="383129" y="5763"/>
                  <a:pt x="388892" y="0"/>
                  <a:pt x="396000" y="0"/>
                </a:cubicBezTo>
                <a:close/>
                <a:moveTo>
                  <a:pt x="198000" y="0"/>
                </a:moveTo>
                <a:cubicBezTo>
                  <a:pt x="205108" y="0"/>
                  <a:pt x="210871" y="5763"/>
                  <a:pt x="210871" y="12872"/>
                </a:cubicBezTo>
                <a:cubicBezTo>
                  <a:pt x="210871" y="19981"/>
                  <a:pt x="205108" y="25744"/>
                  <a:pt x="198000" y="25744"/>
                </a:cubicBezTo>
                <a:cubicBezTo>
                  <a:pt x="190892" y="25744"/>
                  <a:pt x="185129" y="19981"/>
                  <a:pt x="185129" y="12872"/>
                </a:cubicBezTo>
                <a:cubicBezTo>
                  <a:pt x="185129" y="5763"/>
                  <a:pt x="190892" y="0"/>
                  <a:pt x="198000" y="0"/>
                </a:cubicBezTo>
                <a:close/>
                <a:moveTo>
                  <a:pt x="0" y="0"/>
                </a:moveTo>
                <a:cubicBezTo>
                  <a:pt x="7108" y="0"/>
                  <a:pt x="12871" y="5763"/>
                  <a:pt x="12871" y="12872"/>
                </a:cubicBezTo>
                <a:cubicBezTo>
                  <a:pt x="12871" y="19981"/>
                  <a:pt x="7108" y="25744"/>
                  <a:pt x="0" y="25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 userDrawn="1">
            <p:custDataLst>
              <p:tags r:id="rId4"/>
            </p:custDataLst>
          </p:nvPr>
        </p:nvSpPr>
        <p:spPr>
          <a:xfrm>
            <a:off x="10996588" y="6380786"/>
            <a:ext cx="1195413" cy="349744"/>
          </a:xfrm>
          <a:custGeom>
            <a:avLst/>
            <a:gdLst>
              <a:gd name="connsiteX0" fmla="*/ 1195413 w 1195413"/>
              <a:gd name="connsiteY0" fmla="*/ 326261 h 349744"/>
              <a:gd name="connsiteX1" fmla="*/ 1195413 w 1195413"/>
              <a:gd name="connsiteY1" fmla="*/ 347483 h 349744"/>
              <a:gd name="connsiteX2" fmla="*/ 1191770 w 1195413"/>
              <a:gd name="connsiteY2" fmla="*/ 345974 h 349744"/>
              <a:gd name="connsiteX3" fmla="*/ 1188000 w 1195413"/>
              <a:gd name="connsiteY3" fmla="*/ 336872 h 349744"/>
              <a:gd name="connsiteX4" fmla="*/ 1191770 w 1195413"/>
              <a:gd name="connsiteY4" fmla="*/ 327770 h 349744"/>
              <a:gd name="connsiteX5" fmla="*/ 1002871 w 1195413"/>
              <a:gd name="connsiteY5" fmla="*/ 324000 h 349744"/>
              <a:gd name="connsiteX6" fmla="*/ 1015742 w 1195413"/>
              <a:gd name="connsiteY6" fmla="*/ 336872 h 349744"/>
              <a:gd name="connsiteX7" fmla="*/ 1002871 w 1195413"/>
              <a:gd name="connsiteY7" fmla="*/ 349744 h 349744"/>
              <a:gd name="connsiteX8" fmla="*/ 990000 w 1195413"/>
              <a:gd name="connsiteY8" fmla="*/ 336872 h 349744"/>
              <a:gd name="connsiteX9" fmla="*/ 1002871 w 1195413"/>
              <a:gd name="connsiteY9" fmla="*/ 324000 h 349744"/>
              <a:gd name="connsiteX10" fmla="*/ 804871 w 1195413"/>
              <a:gd name="connsiteY10" fmla="*/ 324000 h 349744"/>
              <a:gd name="connsiteX11" fmla="*/ 817742 w 1195413"/>
              <a:gd name="connsiteY11" fmla="*/ 336872 h 349744"/>
              <a:gd name="connsiteX12" fmla="*/ 804871 w 1195413"/>
              <a:gd name="connsiteY12" fmla="*/ 349744 h 349744"/>
              <a:gd name="connsiteX13" fmla="*/ 792000 w 1195413"/>
              <a:gd name="connsiteY13" fmla="*/ 336872 h 349744"/>
              <a:gd name="connsiteX14" fmla="*/ 804871 w 1195413"/>
              <a:gd name="connsiteY14" fmla="*/ 324000 h 349744"/>
              <a:gd name="connsiteX15" fmla="*/ 606871 w 1195413"/>
              <a:gd name="connsiteY15" fmla="*/ 324000 h 349744"/>
              <a:gd name="connsiteX16" fmla="*/ 619742 w 1195413"/>
              <a:gd name="connsiteY16" fmla="*/ 336872 h 349744"/>
              <a:gd name="connsiteX17" fmla="*/ 606871 w 1195413"/>
              <a:gd name="connsiteY17" fmla="*/ 349744 h 349744"/>
              <a:gd name="connsiteX18" fmla="*/ 594000 w 1195413"/>
              <a:gd name="connsiteY18" fmla="*/ 336872 h 349744"/>
              <a:gd name="connsiteX19" fmla="*/ 606871 w 1195413"/>
              <a:gd name="connsiteY19" fmla="*/ 324000 h 349744"/>
              <a:gd name="connsiteX20" fmla="*/ 408871 w 1195413"/>
              <a:gd name="connsiteY20" fmla="*/ 324000 h 349744"/>
              <a:gd name="connsiteX21" fmla="*/ 421742 w 1195413"/>
              <a:gd name="connsiteY21" fmla="*/ 336872 h 349744"/>
              <a:gd name="connsiteX22" fmla="*/ 408871 w 1195413"/>
              <a:gd name="connsiteY22" fmla="*/ 349744 h 349744"/>
              <a:gd name="connsiteX23" fmla="*/ 396000 w 1195413"/>
              <a:gd name="connsiteY23" fmla="*/ 336872 h 349744"/>
              <a:gd name="connsiteX24" fmla="*/ 408871 w 1195413"/>
              <a:gd name="connsiteY24" fmla="*/ 324000 h 349744"/>
              <a:gd name="connsiteX25" fmla="*/ 210871 w 1195413"/>
              <a:gd name="connsiteY25" fmla="*/ 324000 h 349744"/>
              <a:gd name="connsiteX26" fmla="*/ 223742 w 1195413"/>
              <a:gd name="connsiteY26" fmla="*/ 336872 h 349744"/>
              <a:gd name="connsiteX27" fmla="*/ 210871 w 1195413"/>
              <a:gd name="connsiteY27" fmla="*/ 349744 h 349744"/>
              <a:gd name="connsiteX28" fmla="*/ 198000 w 1195413"/>
              <a:gd name="connsiteY28" fmla="*/ 336872 h 349744"/>
              <a:gd name="connsiteX29" fmla="*/ 210871 w 1195413"/>
              <a:gd name="connsiteY29" fmla="*/ 324000 h 349744"/>
              <a:gd name="connsiteX30" fmla="*/ 12871 w 1195413"/>
              <a:gd name="connsiteY30" fmla="*/ 324000 h 349744"/>
              <a:gd name="connsiteX31" fmla="*/ 25742 w 1195413"/>
              <a:gd name="connsiteY31" fmla="*/ 336872 h 349744"/>
              <a:gd name="connsiteX32" fmla="*/ 12871 w 1195413"/>
              <a:gd name="connsiteY32" fmla="*/ 349744 h 349744"/>
              <a:gd name="connsiteX33" fmla="*/ 0 w 1195413"/>
              <a:gd name="connsiteY33" fmla="*/ 336872 h 349744"/>
              <a:gd name="connsiteX34" fmla="*/ 12871 w 1195413"/>
              <a:gd name="connsiteY34" fmla="*/ 324000 h 349744"/>
              <a:gd name="connsiteX35" fmla="*/ 1195413 w 1195413"/>
              <a:gd name="connsiteY35" fmla="*/ 164261 h 349744"/>
              <a:gd name="connsiteX36" fmla="*/ 1195413 w 1195413"/>
              <a:gd name="connsiteY36" fmla="*/ 185483 h 349744"/>
              <a:gd name="connsiteX37" fmla="*/ 1191770 w 1195413"/>
              <a:gd name="connsiteY37" fmla="*/ 183974 h 349744"/>
              <a:gd name="connsiteX38" fmla="*/ 1188000 w 1195413"/>
              <a:gd name="connsiteY38" fmla="*/ 174872 h 349744"/>
              <a:gd name="connsiteX39" fmla="*/ 1191770 w 1195413"/>
              <a:gd name="connsiteY39" fmla="*/ 165770 h 349744"/>
              <a:gd name="connsiteX40" fmla="*/ 1002871 w 1195413"/>
              <a:gd name="connsiteY40" fmla="*/ 162000 h 349744"/>
              <a:gd name="connsiteX41" fmla="*/ 1015742 w 1195413"/>
              <a:gd name="connsiteY41" fmla="*/ 174872 h 349744"/>
              <a:gd name="connsiteX42" fmla="*/ 1002871 w 1195413"/>
              <a:gd name="connsiteY42" fmla="*/ 187744 h 349744"/>
              <a:gd name="connsiteX43" fmla="*/ 990000 w 1195413"/>
              <a:gd name="connsiteY43" fmla="*/ 174872 h 349744"/>
              <a:gd name="connsiteX44" fmla="*/ 1002871 w 1195413"/>
              <a:gd name="connsiteY44" fmla="*/ 162000 h 349744"/>
              <a:gd name="connsiteX45" fmla="*/ 804871 w 1195413"/>
              <a:gd name="connsiteY45" fmla="*/ 162000 h 349744"/>
              <a:gd name="connsiteX46" fmla="*/ 817742 w 1195413"/>
              <a:gd name="connsiteY46" fmla="*/ 174872 h 349744"/>
              <a:gd name="connsiteX47" fmla="*/ 804871 w 1195413"/>
              <a:gd name="connsiteY47" fmla="*/ 187744 h 349744"/>
              <a:gd name="connsiteX48" fmla="*/ 792000 w 1195413"/>
              <a:gd name="connsiteY48" fmla="*/ 174872 h 349744"/>
              <a:gd name="connsiteX49" fmla="*/ 804871 w 1195413"/>
              <a:gd name="connsiteY49" fmla="*/ 162000 h 349744"/>
              <a:gd name="connsiteX50" fmla="*/ 606871 w 1195413"/>
              <a:gd name="connsiteY50" fmla="*/ 162000 h 349744"/>
              <a:gd name="connsiteX51" fmla="*/ 619742 w 1195413"/>
              <a:gd name="connsiteY51" fmla="*/ 174872 h 349744"/>
              <a:gd name="connsiteX52" fmla="*/ 606871 w 1195413"/>
              <a:gd name="connsiteY52" fmla="*/ 187744 h 349744"/>
              <a:gd name="connsiteX53" fmla="*/ 594000 w 1195413"/>
              <a:gd name="connsiteY53" fmla="*/ 174872 h 349744"/>
              <a:gd name="connsiteX54" fmla="*/ 606871 w 1195413"/>
              <a:gd name="connsiteY54" fmla="*/ 162000 h 349744"/>
              <a:gd name="connsiteX55" fmla="*/ 408871 w 1195413"/>
              <a:gd name="connsiteY55" fmla="*/ 162000 h 349744"/>
              <a:gd name="connsiteX56" fmla="*/ 421742 w 1195413"/>
              <a:gd name="connsiteY56" fmla="*/ 174872 h 349744"/>
              <a:gd name="connsiteX57" fmla="*/ 408871 w 1195413"/>
              <a:gd name="connsiteY57" fmla="*/ 187744 h 349744"/>
              <a:gd name="connsiteX58" fmla="*/ 396000 w 1195413"/>
              <a:gd name="connsiteY58" fmla="*/ 174872 h 349744"/>
              <a:gd name="connsiteX59" fmla="*/ 408871 w 1195413"/>
              <a:gd name="connsiteY59" fmla="*/ 162000 h 349744"/>
              <a:gd name="connsiteX60" fmla="*/ 210871 w 1195413"/>
              <a:gd name="connsiteY60" fmla="*/ 162000 h 349744"/>
              <a:gd name="connsiteX61" fmla="*/ 223742 w 1195413"/>
              <a:gd name="connsiteY61" fmla="*/ 174872 h 349744"/>
              <a:gd name="connsiteX62" fmla="*/ 210871 w 1195413"/>
              <a:gd name="connsiteY62" fmla="*/ 187744 h 349744"/>
              <a:gd name="connsiteX63" fmla="*/ 198000 w 1195413"/>
              <a:gd name="connsiteY63" fmla="*/ 174872 h 349744"/>
              <a:gd name="connsiteX64" fmla="*/ 210871 w 1195413"/>
              <a:gd name="connsiteY64" fmla="*/ 162000 h 349744"/>
              <a:gd name="connsiteX65" fmla="*/ 12871 w 1195413"/>
              <a:gd name="connsiteY65" fmla="*/ 162000 h 349744"/>
              <a:gd name="connsiteX66" fmla="*/ 25742 w 1195413"/>
              <a:gd name="connsiteY66" fmla="*/ 174872 h 349744"/>
              <a:gd name="connsiteX67" fmla="*/ 12871 w 1195413"/>
              <a:gd name="connsiteY67" fmla="*/ 187744 h 349744"/>
              <a:gd name="connsiteX68" fmla="*/ 0 w 1195413"/>
              <a:gd name="connsiteY68" fmla="*/ 174872 h 349744"/>
              <a:gd name="connsiteX69" fmla="*/ 12871 w 1195413"/>
              <a:gd name="connsiteY69" fmla="*/ 162000 h 349744"/>
              <a:gd name="connsiteX70" fmla="*/ 1195413 w 1195413"/>
              <a:gd name="connsiteY70" fmla="*/ 2261 h 349744"/>
              <a:gd name="connsiteX71" fmla="*/ 1195413 w 1195413"/>
              <a:gd name="connsiteY71" fmla="*/ 23483 h 349744"/>
              <a:gd name="connsiteX72" fmla="*/ 1191770 w 1195413"/>
              <a:gd name="connsiteY72" fmla="*/ 21974 h 349744"/>
              <a:gd name="connsiteX73" fmla="*/ 1188000 w 1195413"/>
              <a:gd name="connsiteY73" fmla="*/ 12872 h 349744"/>
              <a:gd name="connsiteX74" fmla="*/ 1191770 w 1195413"/>
              <a:gd name="connsiteY74" fmla="*/ 3770 h 349744"/>
              <a:gd name="connsiteX75" fmla="*/ 1002871 w 1195413"/>
              <a:gd name="connsiteY75" fmla="*/ 0 h 349744"/>
              <a:gd name="connsiteX76" fmla="*/ 1015742 w 1195413"/>
              <a:gd name="connsiteY76" fmla="*/ 12872 h 349744"/>
              <a:gd name="connsiteX77" fmla="*/ 1002871 w 1195413"/>
              <a:gd name="connsiteY77" fmla="*/ 25744 h 349744"/>
              <a:gd name="connsiteX78" fmla="*/ 990000 w 1195413"/>
              <a:gd name="connsiteY78" fmla="*/ 12872 h 349744"/>
              <a:gd name="connsiteX79" fmla="*/ 1002871 w 1195413"/>
              <a:gd name="connsiteY79" fmla="*/ 0 h 349744"/>
              <a:gd name="connsiteX80" fmla="*/ 804871 w 1195413"/>
              <a:gd name="connsiteY80" fmla="*/ 0 h 349744"/>
              <a:gd name="connsiteX81" fmla="*/ 817742 w 1195413"/>
              <a:gd name="connsiteY81" fmla="*/ 12872 h 349744"/>
              <a:gd name="connsiteX82" fmla="*/ 804871 w 1195413"/>
              <a:gd name="connsiteY82" fmla="*/ 25744 h 349744"/>
              <a:gd name="connsiteX83" fmla="*/ 792000 w 1195413"/>
              <a:gd name="connsiteY83" fmla="*/ 12872 h 349744"/>
              <a:gd name="connsiteX84" fmla="*/ 804871 w 1195413"/>
              <a:gd name="connsiteY84" fmla="*/ 0 h 349744"/>
              <a:gd name="connsiteX85" fmla="*/ 606871 w 1195413"/>
              <a:gd name="connsiteY85" fmla="*/ 0 h 349744"/>
              <a:gd name="connsiteX86" fmla="*/ 619742 w 1195413"/>
              <a:gd name="connsiteY86" fmla="*/ 12872 h 349744"/>
              <a:gd name="connsiteX87" fmla="*/ 606871 w 1195413"/>
              <a:gd name="connsiteY87" fmla="*/ 25744 h 349744"/>
              <a:gd name="connsiteX88" fmla="*/ 594000 w 1195413"/>
              <a:gd name="connsiteY88" fmla="*/ 12872 h 349744"/>
              <a:gd name="connsiteX89" fmla="*/ 606871 w 1195413"/>
              <a:gd name="connsiteY89" fmla="*/ 0 h 349744"/>
              <a:gd name="connsiteX90" fmla="*/ 408871 w 1195413"/>
              <a:gd name="connsiteY90" fmla="*/ 0 h 349744"/>
              <a:gd name="connsiteX91" fmla="*/ 421742 w 1195413"/>
              <a:gd name="connsiteY91" fmla="*/ 12872 h 349744"/>
              <a:gd name="connsiteX92" fmla="*/ 408871 w 1195413"/>
              <a:gd name="connsiteY92" fmla="*/ 25744 h 349744"/>
              <a:gd name="connsiteX93" fmla="*/ 396000 w 1195413"/>
              <a:gd name="connsiteY93" fmla="*/ 12872 h 349744"/>
              <a:gd name="connsiteX94" fmla="*/ 408871 w 1195413"/>
              <a:gd name="connsiteY94" fmla="*/ 0 h 349744"/>
              <a:gd name="connsiteX95" fmla="*/ 210871 w 1195413"/>
              <a:gd name="connsiteY95" fmla="*/ 0 h 349744"/>
              <a:gd name="connsiteX96" fmla="*/ 223742 w 1195413"/>
              <a:gd name="connsiteY96" fmla="*/ 12872 h 349744"/>
              <a:gd name="connsiteX97" fmla="*/ 210871 w 1195413"/>
              <a:gd name="connsiteY97" fmla="*/ 25744 h 349744"/>
              <a:gd name="connsiteX98" fmla="*/ 198000 w 1195413"/>
              <a:gd name="connsiteY98" fmla="*/ 12872 h 349744"/>
              <a:gd name="connsiteX99" fmla="*/ 210871 w 1195413"/>
              <a:gd name="connsiteY99" fmla="*/ 0 h 349744"/>
              <a:gd name="connsiteX100" fmla="*/ 12871 w 1195413"/>
              <a:gd name="connsiteY100" fmla="*/ 0 h 349744"/>
              <a:gd name="connsiteX101" fmla="*/ 25742 w 1195413"/>
              <a:gd name="connsiteY101" fmla="*/ 12872 h 349744"/>
              <a:gd name="connsiteX102" fmla="*/ 12871 w 1195413"/>
              <a:gd name="connsiteY102" fmla="*/ 25744 h 349744"/>
              <a:gd name="connsiteX103" fmla="*/ 0 w 1195413"/>
              <a:gd name="connsiteY103" fmla="*/ 12872 h 349744"/>
              <a:gd name="connsiteX104" fmla="*/ 12871 w 1195413"/>
              <a:gd name="connsiteY104" fmla="*/ 0 h 34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95413" h="349744">
                <a:moveTo>
                  <a:pt x="1195413" y="326261"/>
                </a:moveTo>
                <a:lnTo>
                  <a:pt x="1195413" y="347483"/>
                </a:lnTo>
                <a:lnTo>
                  <a:pt x="1191770" y="345974"/>
                </a:lnTo>
                <a:cubicBezTo>
                  <a:pt x="1189441" y="343645"/>
                  <a:pt x="1188000" y="340427"/>
                  <a:pt x="1188000" y="336872"/>
                </a:cubicBezTo>
                <a:cubicBezTo>
                  <a:pt x="1188000" y="333318"/>
                  <a:pt x="1189441" y="330100"/>
                  <a:pt x="1191770" y="327770"/>
                </a:cubicBezTo>
                <a:close/>
                <a:moveTo>
                  <a:pt x="1002871" y="324000"/>
                </a:moveTo>
                <a:cubicBezTo>
                  <a:pt x="1009979" y="324000"/>
                  <a:pt x="1015742" y="329763"/>
                  <a:pt x="1015742" y="336872"/>
                </a:cubicBezTo>
                <a:cubicBezTo>
                  <a:pt x="1015742" y="343981"/>
                  <a:pt x="1009979" y="349744"/>
                  <a:pt x="1002871" y="349744"/>
                </a:cubicBezTo>
                <a:cubicBezTo>
                  <a:pt x="995763" y="349744"/>
                  <a:pt x="990000" y="343981"/>
                  <a:pt x="990000" y="336872"/>
                </a:cubicBezTo>
                <a:cubicBezTo>
                  <a:pt x="990000" y="329763"/>
                  <a:pt x="995763" y="324000"/>
                  <a:pt x="1002871" y="324000"/>
                </a:cubicBezTo>
                <a:close/>
                <a:moveTo>
                  <a:pt x="804871" y="324000"/>
                </a:moveTo>
                <a:cubicBezTo>
                  <a:pt x="811979" y="324000"/>
                  <a:pt x="817742" y="329763"/>
                  <a:pt x="817742" y="336872"/>
                </a:cubicBezTo>
                <a:cubicBezTo>
                  <a:pt x="817742" y="343981"/>
                  <a:pt x="811979" y="349744"/>
                  <a:pt x="804871" y="349744"/>
                </a:cubicBezTo>
                <a:cubicBezTo>
                  <a:pt x="797763" y="349744"/>
                  <a:pt x="792000" y="343981"/>
                  <a:pt x="792000" y="336872"/>
                </a:cubicBezTo>
                <a:cubicBezTo>
                  <a:pt x="792000" y="329763"/>
                  <a:pt x="797763" y="324000"/>
                  <a:pt x="804871" y="324000"/>
                </a:cubicBezTo>
                <a:close/>
                <a:moveTo>
                  <a:pt x="606871" y="324000"/>
                </a:moveTo>
                <a:cubicBezTo>
                  <a:pt x="613979" y="324000"/>
                  <a:pt x="619742" y="329763"/>
                  <a:pt x="619742" y="336872"/>
                </a:cubicBezTo>
                <a:cubicBezTo>
                  <a:pt x="619742" y="343981"/>
                  <a:pt x="613979" y="349744"/>
                  <a:pt x="606871" y="349744"/>
                </a:cubicBezTo>
                <a:cubicBezTo>
                  <a:pt x="599763" y="349744"/>
                  <a:pt x="594000" y="343981"/>
                  <a:pt x="594000" y="336872"/>
                </a:cubicBezTo>
                <a:cubicBezTo>
                  <a:pt x="594000" y="329763"/>
                  <a:pt x="599763" y="324000"/>
                  <a:pt x="606871" y="324000"/>
                </a:cubicBezTo>
                <a:close/>
                <a:moveTo>
                  <a:pt x="408871" y="324000"/>
                </a:moveTo>
                <a:cubicBezTo>
                  <a:pt x="415979" y="324000"/>
                  <a:pt x="421742" y="329763"/>
                  <a:pt x="421742" y="336872"/>
                </a:cubicBezTo>
                <a:cubicBezTo>
                  <a:pt x="421742" y="343981"/>
                  <a:pt x="415979" y="349744"/>
                  <a:pt x="408871" y="349744"/>
                </a:cubicBezTo>
                <a:cubicBezTo>
                  <a:pt x="401763" y="349744"/>
                  <a:pt x="396000" y="343981"/>
                  <a:pt x="396000" y="336872"/>
                </a:cubicBezTo>
                <a:cubicBezTo>
                  <a:pt x="396000" y="329763"/>
                  <a:pt x="401763" y="324000"/>
                  <a:pt x="408871" y="324000"/>
                </a:cubicBezTo>
                <a:close/>
                <a:moveTo>
                  <a:pt x="210871" y="324000"/>
                </a:moveTo>
                <a:cubicBezTo>
                  <a:pt x="217979" y="324000"/>
                  <a:pt x="223742" y="329763"/>
                  <a:pt x="223742" y="336872"/>
                </a:cubicBezTo>
                <a:cubicBezTo>
                  <a:pt x="223742" y="343981"/>
                  <a:pt x="217979" y="349744"/>
                  <a:pt x="210871" y="349744"/>
                </a:cubicBezTo>
                <a:cubicBezTo>
                  <a:pt x="203763" y="349744"/>
                  <a:pt x="198000" y="343981"/>
                  <a:pt x="198000" y="336872"/>
                </a:cubicBezTo>
                <a:cubicBezTo>
                  <a:pt x="198000" y="329763"/>
                  <a:pt x="203763" y="324000"/>
                  <a:pt x="210871" y="324000"/>
                </a:cubicBezTo>
                <a:close/>
                <a:moveTo>
                  <a:pt x="12871" y="324000"/>
                </a:moveTo>
                <a:cubicBezTo>
                  <a:pt x="19979" y="324000"/>
                  <a:pt x="25742" y="329763"/>
                  <a:pt x="25742" y="336872"/>
                </a:cubicBezTo>
                <a:cubicBezTo>
                  <a:pt x="25742" y="343981"/>
                  <a:pt x="19979" y="349744"/>
                  <a:pt x="12871" y="349744"/>
                </a:cubicBezTo>
                <a:cubicBezTo>
                  <a:pt x="5763" y="349744"/>
                  <a:pt x="0" y="343981"/>
                  <a:pt x="0" y="336872"/>
                </a:cubicBezTo>
                <a:cubicBezTo>
                  <a:pt x="0" y="329763"/>
                  <a:pt x="5763" y="324000"/>
                  <a:pt x="12871" y="324000"/>
                </a:cubicBezTo>
                <a:close/>
                <a:moveTo>
                  <a:pt x="1195413" y="164261"/>
                </a:moveTo>
                <a:lnTo>
                  <a:pt x="1195413" y="185483"/>
                </a:lnTo>
                <a:lnTo>
                  <a:pt x="1191770" y="183974"/>
                </a:lnTo>
                <a:cubicBezTo>
                  <a:pt x="1189441" y="181645"/>
                  <a:pt x="1188000" y="178427"/>
                  <a:pt x="1188000" y="174872"/>
                </a:cubicBezTo>
                <a:cubicBezTo>
                  <a:pt x="1188000" y="171318"/>
                  <a:pt x="1189441" y="168100"/>
                  <a:pt x="1191770" y="165770"/>
                </a:cubicBezTo>
                <a:close/>
                <a:moveTo>
                  <a:pt x="1002871" y="162000"/>
                </a:moveTo>
                <a:cubicBezTo>
                  <a:pt x="1009979" y="162000"/>
                  <a:pt x="1015742" y="167763"/>
                  <a:pt x="1015742" y="174872"/>
                </a:cubicBezTo>
                <a:cubicBezTo>
                  <a:pt x="1015742" y="181981"/>
                  <a:pt x="1009979" y="187744"/>
                  <a:pt x="1002871" y="187744"/>
                </a:cubicBezTo>
                <a:cubicBezTo>
                  <a:pt x="995763" y="187744"/>
                  <a:pt x="990000" y="181981"/>
                  <a:pt x="990000" y="174872"/>
                </a:cubicBezTo>
                <a:cubicBezTo>
                  <a:pt x="990000" y="167763"/>
                  <a:pt x="995763" y="162000"/>
                  <a:pt x="1002871" y="162000"/>
                </a:cubicBezTo>
                <a:close/>
                <a:moveTo>
                  <a:pt x="804871" y="162000"/>
                </a:moveTo>
                <a:cubicBezTo>
                  <a:pt x="811979" y="162000"/>
                  <a:pt x="817742" y="167763"/>
                  <a:pt x="817742" y="174872"/>
                </a:cubicBezTo>
                <a:cubicBezTo>
                  <a:pt x="817742" y="181981"/>
                  <a:pt x="811979" y="187744"/>
                  <a:pt x="804871" y="187744"/>
                </a:cubicBezTo>
                <a:cubicBezTo>
                  <a:pt x="797763" y="187744"/>
                  <a:pt x="792000" y="181981"/>
                  <a:pt x="792000" y="174872"/>
                </a:cubicBezTo>
                <a:cubicBezTo>
                  <a:pt x="792000" y="167763"/>
                  <a:pt x="797763" y="162000"/>
                  <a:pt x="804871" y="162000"/>
                </a:cubicBezTo>
                <a:close/>
                <a:moveTo>
                  <a:pt x="606871" y="162000"/>
                </a:moveTo>
                <a:cubicBezTo>
                  <a:pt x="613979" y="162000"/>
                  <a:pt x="619742" y="167763"/>
                  <a:pt x="619742" y="174872"/>
                </a:cubicBezTo>
                <a:cubicBezTo>
                  <a:pt x="619742" y="181981"/>
                  <a:pt x="613979" y="187744"/>
                  <a:pt x="606871" y="187744"/>
                </a:cubicBezTo>
                <a:cubicBezTo>
                  <a:pt x="599763" y="187744"/>
                  <a:pt x="594000" y="181981"/>
                  <a:pt x="594000" y="174872"/>
                </a:cubicBezTo>
                <a:cubicBezTo>
                  <a:pt x="594000" y="167763"/>
                  <a:pt x="599763" y="162000"/>
                  <a:pt x="606871" y="162000"/>
                </a:cubicBezTo>
                <a:close/>
                <a:moveTo>
                  <a:pt x="408871" y="162000"/>
                </a:moveTo>
                <a:cubicBezTo>
                  <a:pt x="415979" y="162000"/>
                  <a:pt x="421742" y="167763"/>
                  <a:pt x="421742" y="174872"/>
                </a:cubicBezTo>
                <a:cubicBezTo>
                  <a:pt x="421742" y="181981"/>
                  <a:pt x="415979" y="187744"/>
                  <a:pt x="408871" y="187744"/>
                </a:cubicBezTo>
                <a:cubicBezTo>
                  <a:pt x="401763" y="187744"/>
                  <a:pt x="396000" y="181981"/>
                  <a:pt x="396000" y="174872"/>
                </a:cubicBezTo>
                <a:cubicBezTo>
                  <a:pt x="396000" y="167763"/>
                  <a:pt x="401763" y="162000"/>
                  <a:pt x="408871" y="162000"/>
                </a:cubicBezTo>
                <a:close/>
                <a:moveTo>
                  <a:pt x="210871" y="162000"/>
                </a:moveTo>
                <a:cubicBezTo>
                  <a:pt x="217979" y="162000"/>
                  <a:pt x="223742" y="167763"/>
                  <a:pt x="223742" y="174872"/>
                </a:cubicBezTo>
                <a:cubicBezTo>
                  <a:pt x="223742" y="181981"/>
                  <a:pt x="217979" y="187744"/>
                  <a:pt x="210871" y="187744"/>
                </a:cubicBezTo>
                <a:cubicBezTo>
                  <a:pt x="203763" y="187744"/>
                  <a:pt x="198000" y="181981"/>
                  <a:pt x="198000" y="174872"/>
                </a:cubicBezTo>
                <a:cubicBezTo>
                  <a:pt x="198000" y="167763"/>
                  <a:pt x="203763" y="162000"/>
                  <a:pt x="210871" y="162000"/>
                </a:cubicBezTo>
                <a:close/>
                <a:moveTo>
                  <a:pt x="12871" y="162000"/>
                </a:moveTo>
                <a:cubicBezTo>
                  <a:pt x="19979" y="162000"/>
                  <a:pt x="25742" y="167763"/>
                  <a:pt x="25742" y="174872"/>
                </a:cubicBezTo>
                <a:cubicBezTo>
                  <a:pt x="25742" y="181981"/>
                  <a:pt x="19979" y="187744"/>
                  <a:pt x="12871" y="187744"/>
                </a:cubicBezTo>
                <a:cubicBezTo>
                  <a:pt x="5763" y="187744"/>
                  <a:pt x="0" y="181981"/>
                  <a:pt x="0" y="174872"/>
                </a:cubicBezTo>
                <a:cubicBezTo>
                  <a:pt x="0" y="167763"/>
                  <a:pt x="5763" y="162000"/>
                  <a:pt x="12871" y="162000"/>
                </a:cubicBezTo>
                <a:close/>
                <a:moveTo>
                  <a:pt x="1195413" y="2261"/>
                </a:moveTo>
                <a:lnTo>
                  <a:pt x="1195413" y="23483"/>
                </a:lnTo>
                <a:lnTo>
                  <a:pt x="1191770" y="21974"/>
                </a:lnTo>
                <a:cubicBezTo>
                  <a:pt x="1189441" y="19645"/>
                  <a:pt x="1188000" y="16427"/>
                  <a:pt x="1188000" y="12872"/>
                </a:cubicBezTo>
                <a:cubicBezTo>
                  <a:pt x="1188000" y="9318"/>
                  <a:pt x="1189441" y="6100"/>
                  <a:pt x="1191770" y="3770"/>
                </a:cubicBezTo>
                <a:close/>
                <a:moveTo>
                  <a:pt x="1002871" y="0"/>
                </a:moveTo>
                <a:cubicBezTo>
                  <a:pt x="1009979" y="0"/>
                  <a:pt x="1015742" y="5763"/>
                  <a:pt x="1015742" y="12872"/>
                </a:cubicBezTo>
                <a:cubicBezTo>
                  <a:pt x="1015742" y="19981"/>
                  <a:pt x="1009979" y="25744"/>
                  <a:pt x="1002871" y="25744"/>
                </a:cubicBezTo>
                <a:cubicBezTo>
                  <a:pt x="995763" y="25744"/>
                  <a:pt x="990000" y="19981"/>
                  <a:pt x="990000" y="12872"/>
                </a:cubicBezTo>
                <a:cubicBezTo>
                  <a:pt x="990000" y="5763"/>
                  <a:pt x="995763" y="0"/>
                  <a:pt x="1002871" y="0"/>
                </a:cubicBezTo>
                <a:close/>
                <a:moveTo>
                  <a:pt x="804871" y="0"/>
                </a:moveTo>
                <a:cubicBezTo>
                  <a:pt x="811979" y="0"/>
                  <a:pt x="817742" y="5763"/>
                  <a:pt x="817742" y="12872"/>
                </a:cubicBezTo>
                <a:cubicBezTo>
                  <a:pt x="817742" y="19981"/>
                  <a:pt x="811979" y="25744"/>
                  <a:pt x="804871" y="25744"/>
                </a:cubicBezTo>
                <a:cubicBezTo>
                  <a:pt x="797763" y="25744"/>
                  <a:pt x="792000" y="19981"/>
                  <a:pt x="792000" y="12872"/>
                </a:cubicBezTo>
                <a:cubicBezTo>
                  <a:pt x="792000" y="5763"/>
                  <a:pt x="797763" y="0"/>
                  <a:pt x="804871" y="0"/>
                </a:cubicBezTo>
                <a:close/>
                <a:moveTo>
                  <a:pt x="606871" y="0"/>
                </a:moveTo>
                <a:cubicBezTo>
                  <a:pt x="613979" y="0"/>
                  <a:pt x="619742" y="5763"/>
                  <a:pt x="619742" y="12872"/>
                </a:cubicBezTo>
                <a:cubicBezTo>
                  <a:pt x="619742" y="19981"/>
                  <a:pt x="613979" y="25744"/>
                  <a:pt x="606871" y="25744"/>
                </a:cubicBezTo>
                <a:cubicBezTo>
                  <a:pt x="599763" y="25744"/>
                  <a:pt x="594000" y="19981"/>
                  <a:pt x="594000" y="12872"/>
                </a:cubicBezTo>
                <a:cubicBezTo>
                  <a:pt x="594000" y="5763"/>
                  <a:pt x="599763" y="0"/>
                  <a:pt x="606871" y="0"/>
                </a:cubicBezTo>
                <a:close/>
                <a:moveTo>
                  <a:pt x="408871" y="0"/>
                </a:moveTo>
                <a:cubicBezTo>
                  <a:pt x="415979" y="0"/>
                  <a:pt x="421742" y="5763"/>
                  <a:pt x="421742" y="12872"/>
                </a:cubicBezTo>
                <a:cubicBezTo>
                  <a:pt x="421742" y="19981"/>
                  <a:pt x="415979" y="25744"/>
                  <a:pt x="408871" y="25744"/>
                </a:cubicBezTo>
                <a:cubicBezTo>
                  <a:pt x="401763" y="25744"/>
                  <a:pt x="396000" y="19981"/>
                  <a:pt x="396000" y="12872"/>
                </a:cubicBezTo>
                <a:cubicBezTo>
                  <a:pt x="396000" y="5763"/>
                  <a:pt x="401763" y="0"/>
                  <a:pt x="408871" y="0"/>
                </a:cubicBezTo>
                <a:close/>
                <a:moveTo>
                  <a:pt x="210871" y="0"/>
                </a:moveTo>
                <a:cubicBezTo>
                  <a:pt x="217979" y="0"/>
                  <a:pt x="223742" y="5763"/>
                  <a:pt x="223742" y="12872"/>
                </a:cubicBezTo>
                <a:cubicBezTo>
                  <a:pt x="223742" y="19981"/>
                  <a:pt x="217979" y="25744"/>
                  <a:pt x="210871" y="25744"/>
                </a:cubicBezTo>
                <a:cubicBezTo>
                  <a:pt x="203763" y="25744"/>
                  <a:pt x="198000" y="19981"/>
                  <a:pt x="198000" y="12872"/>
                </a:cubicBezTo>
                <a:cubicBezTo>
                  <a:pt x="198000" y="5763"/>
                  <a:pt x="203763" y="0"/>
                  <a:pt x="210871" y="0"/>
                </a:cubicBezTo>
                <a:close/>
                <a:moveTo>
                  <a:pt x="12871" y="0"/>
                </a:moveTo>
                <a:cubicBezTo>
                  <a:pt x="19979" y="0"/>
                  <a:pt x="25742" y="5763"/>
                  <a:pt x="25742" y="12872"/>
                </a:cubicBezTo>
                <a:cubicBezTo>
                  <a:pt x="25742" y="19981"/>
                  <a:pt x="19979" y="25744"/>
                  <a:pt x="12871" y="25744"/>
                </a:cubicBezTo>
                <a:cubicBezTo>
                  <a:pt x="5763" y="25744"/>
                  <a:pt x="0" y="19981"/>
                  <a:pt x="0" y="12872"/>
                </a:cubicBezTo>
                <a:cubicBezTo>
                  <a:pt x="0" y="5763"/>
                  <a:pt x="5763" y="0"/>
                  <a:pt x="12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3" name="文本占位符 52"/>
          <p:cNvSpPr>
            <a:spLocks noGrp="1"/>
          </p:cNvSpPr>
          <p:nvPr>
            <p:ph type="body" idx="10" hasCustomPrompt="1"/>
          </p:nvPr>
        </p:nvSpPr>
        <p:spPr>
          <a:xfrm>
            <a:off x="3875869" y="2010768"/>
            <a:ext cx="7001917" cy="1878656"/>
          </a:xfrm>
          <a:ln>
            <a:noFill/>
          </a:ln>
        </p:spPr>
        <p:txBody>
          <a:bodyPr vert="horz" wrap="none" lIns="0" tIns="0" rIns="0" bIns="0" anchor="t" anchorCtr="0">
            <a:noAutofit/>
          </a:bodyPr>
          <a:lstStyle>
            <a:lvl1pPr mar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400" b="1" spc="0">
                <a:solidFill>
                  <a:srgbClr val="FFFFFF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汉仪雅酷黑简" panose="00020600040101010101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我们只为客户提供</a:t>
            </a:r>
            <a:endParaRPr lang="zh-CN" altLang="en-US" dirty="0"/>
          </a:p>
          <a:p>
            <a:pPr lvl="0"/>
            <a:r>
              <a:rPr lang="zh-CN" altLang="en-US" dirty="0"/>
              <a:t>一流产品和服务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28706" y="2760293"/>
            <a:ext cx="105537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夜晚建筑亮着灯的高楼&#10;&#10;描述已自动生成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8"/>
          <a:stretch>
            <a:fillRect/>
          </a:stretch>
        </p:blipFill>
        <p:spPr>
          <a:xfrm>
            <a:off x="0" y="-3580"/>
            <a:ext cx="9556311" cy="6858000"/>
          </a:xfrm>
          <a:custGeom>
            <a:avLst/>
            <a:gdLst>
              <a:gd name="connsiteX0" fmla="*/ 0 w 9556311"/>
              <a:gd name="connsiteY0" fmla="*/ 0 h 6858000"/>
              <a:gd name="connsiteX1" fmla="*/ 9556311 w 9556311"/>
              <a:gd name="connsiteY1" fmla="*/ 0 h 6858000"/>
              <a:gd name="connsiteX2" fmla="*/ 9556311 w 9556311"/>
              <a:gd name="connsiteY2" fmla="*/ 6858000 h 6858000"/>
              <a:gd name="connsiteX3" fmla="*/ 0 w 95563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56311" h="6858000">
                <a:moveTo>
                  <a:pt x="0" y="0"/>
                </a:moveTo>
                <a:lnTo>
                  <a:pt x="9556311" y="0"/>
                </a:lnTo>
                <a:lnTo>
                  <a:pt x="9556311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304800" dist="165100" algn="l" rotWithShape="0">
              <a:srgbClr val="A24200">
                <a:alpha val="40000"/>
              </a:srgbClr>
            </a:outerShdw>
          </a:effectLst>
        </p:spPr>
      </p:pic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9220441" y="3957317"/>
            <a:ext cx="1670787" cy="379119"/>
          </a:xfrm>
          <a:prstGeom prst="roundRect">
            <a:avLst/>
          </a:prstGeom>
          <a:gradFill>
            <a:gsLst>
              <a:gs pos="25000">
                <a:schemeClr val="accent1">
                  <a:alpha val="75000"/>
                </a:schemeClr>
              </a:gs>
              <a:gs pos="100000">
                <a:schemeClr val="accent2">
                  <a:alpha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1600" b="0" spc="300" dirty="0">
                <a:solidFill>
                  <a:schemeClr val="lt1"/>
                </a:solidFill>
                <a:latin typeface="+mn-ea"/>
              </a:defRPr>
            </a:lvl1pPr>
          </a:lstStyle>
          <a:p>
            <a:pPr marL="0" lvl="0" algn="ctr"/>
            <a:r>
              <a:rPr lang="zh-CN" altLang="en-US" dirty="0"/>
              <a:t>汇报人名字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4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平行四边形 6"/>
          <p:cNvSpPr/>
          <p:nvPr userDrawn="1"/>
        </p:nvSpPr>
        <p:spPr>
          <a:xfrm>
            <a:off x="3641891" y="1648493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5905667" y="0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4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7792148" y="983872"/>
            <a:ext cx="2681704" cy="5247318"/>
          </a:xfrm>
          <a:prstGeom prst="parallelogram">
            <a:avLst>
              <a:gd name="adj" fmla="val 30195"/>
            </a:avLst>
          </a:prstGeom>
          <a:blipFill>
            <a:blip r:embed="rId5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9744094" y="3125752"/>
            <a:ext cx="2447906" cy="3732249"/>
          </a:xfrm>
          <a:custGeom>
            <a:avLst/>
            <a:gdLst>
              <a:gd name="connsiteX0" fmla="*/ 575943 w 2447906"/>
              <a:gd name="connsiteY0" fmla="*/ 0 h 3732249"/>
              <a:gd name="connsiteX1" fmla="*/ 2447906 w 2447906"/>
              <a:gd name="connsiteY1" fmla="*/ 0 h 3732249"/>
              <a:gd name="connsiteX2" fmla="*/ 1871963 w 2447906"/>
              <a:gd name="connsiteY2" fmla="*/ 3732249 h 3732249"/>
              <a:gd name="connsiteX3" fmla="*/ 0 w 2447906"/>
              <a:gd name="connsiteY3" fmla="*/ 3732249 h 3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906" h="3732249">
                <a:moveTo>
                  <a:pt x="575943" y="0"/>
                </a:moveTo>
                <a:lnTo>
                  <a:pt x="2447906" y="0"/>
                </a:lnTo>
                <a:lnTo>
                  <a:pt x="1871963" y="3732249"/>
                </a:lnTo>
                <a:lnTo>
                  <a:pt x="0" y="3732249"/>
                </a:lnTo>
                <a:close/>
              </a:path>
            </a:pathLst>
          </a:custGeom>
          <a:blipFill>
            <a:blip r:embed="rId6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3641891" y="1648493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5905667" y="0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7792148" y="983872"/>
            <a:ext cx="2681704" cy="5247318"/>
          </a:xfrm>
          <a:prstGeom prst="parallelogram">
            <a:avLst>
              <a:gd name="adj" fmla="val 30195"/>
            </a:avLst>
          </a:pr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任意多边形: 形状 13"/>
          <p:cNvSpPr/>
          <p:nvPr userDrawn="1"/>
        </p:nvSpPr>
        <p:spPr>
          <a:xfrm>
            <a:off x="9744094" y="3125752"/>
            <a:ext cx="2447906" cy="3732249"/>
          </a:xfrm>
          <a:custGeom>
            <a:avLst/>
            <a:gdLst>
              <a:gd name="connsiteX0" fmla="*/ 575943 w 2447906"/>
              <a:gd name="connsiteY0" fmla="*/ 0 h 3732249"/>
              <a:gd name="connsiteX1" fmla="*/ 2447906 w 2447906"/>
              <a:gd name="connsiteY1" fmla="*/ 0 h 3732249"/>
              <a:gd name="connsiteX2" fmla="*/ 1871963 w 2447906"/>
              <a:gd name="connsiteY2" fmla="*/ 3732249 h 3732249"/>
              <a:gd name="connsiteX3" fmla="*/ 0 w 2447906"/>
              <a:gd name="connsiteY3" fmla="*/ 3732249 h 373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906" h="3732249">
                <a:moveTo>
                  <a:pt x="575943" y="0"/>
                </a:moveTo>
                <a:lnTo>
                  <a:pt x="2447906" y="0"/>
                </a:lnTo>
                <a:lnTo>
                  <a:pt x="1871963" y="3732249"/>
                </a:lnTo>
                <a:lnTo>
                  <a:pt x="0" y="3732249"/>
                </a:ln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2"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284178" y="1755092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01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080829" y="3225330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02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429954" y="1069715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03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54905" y="3225330"/>
            <a:ext cx="1882368" cy="193723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0087"/>
              </a:avLst>
            </a:prstTxWarp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04</a:t>
            </a:r>
            <a:endParaRPr lang="zh-CN" altLang="en-US" sz="16600" dirty="0">
              <a:gradFill>
                <a:gsLst>
                  <a:gs pos="0">
                    <a:schemeClr val="accent1">
                      <a:lumMod val="20000"/>
                      <a:lumOff val="80000"/>
                      <a:alpha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7"/>
            </p:custDataLst>
          </p:nvPr>
        </p:nvSpPr>
        <p:spPr>
          <a:xfrm>
            <a:off x="-296871" y="5531700"/>
            <a:ext cx="1609742" cy="511744"/>
          </a:xfrm>
          <a:custGeom>
            <a:avLst/>
            <a:gdLst>
              <a:gd name="connsiteX0" fmla="*/ 1596871 w 1609742"/>
              <a:gd name="connsiteY0" fmla="*/ 486000 h 511744"/>
              <a:gd name="connsiteX1" fmla="*/ 1609742 w 1609742"/>
              <a:gd name="connsiteY1" fmla="*/ 498872 h 511744"/>
              <a:gd name="connsiteX2" fmla="*/ 1596871 w 1609742"/>
              <a:gd name="connsiteY2" fmla="*/ 511744 h 511744"/>
              <a:gd name="connsiteX3" fmla="*/ 1584000 w 1609742"/>
              <a:gd name="connsiteY3" fmla="*/ 498872 h 511744"/>
              <a:gd name="connsiteX4" fmla="*/ 1596871 w 1609742"/>
              <a:gd name="connsiteY4" fmla="*/ 486000 h 511744"/>
              <a:gd name="connsiteX5" fmla="*/ 1398871 w 1609742"/>
              <a:gd name="connsiteY5" fmla="*/ 486000 h 511744"/>
              <a:gd name="connsiteX6" fmla="*/ 1411742 w 1609742"/>
              <a:gd name="connsiteY6" fmla="*/ 498872 h 511744"/>
              <a:gd name="connsiteX7" fmla="*/ 1398871 w 1609742"/>
              <a:gd name="connsiteY7" fmla="*/ 511744 h 511744"/>
              <a:gd name="connsiteX8" fmla="*/ 1386000 w 1609742"/>
              <a:gd name="connsiteY8" fmla="*/ 498872 h 511744"/>
              <a:gd name="connsiteX9" fmla="*/ 1398871 w 1609742"/>
              <a:gd name="connsiteY9" fmla="*/ 486000 h 511744"/>
              <a:gd name="connsiteX10" fmla="*/ 1200871 w 1609742"/>
              <a:gd name="connsiteY10" fmla="*/ 486000 h 511744"/>
              <a:gd name="connsiteX11" fmla="*/ 1213742 w 1609742"/>
              <a:gd name="connsiteY11" fmla="*/ 498872 h 511744"/>
              <a:gd name="connsiteX12" fmla="*/ 1200871 w 1609742"/>
              <a:gd name="connsiteY12" fmla="*/ 511744 h 511744"/>
              <a:gd name="connsiteX13" fmla="*/ 1188000 w 1609742"/>
              <a:gd name="connsiteY13" fmla="*/ 498872 h 511744"/>
              <a:gd name="connsiteX14" fmla="*/ 1200871 w 1609742"/>
              <a:gd name="connsiteY14" fmla="*/ 486000 h 511744"/>
              <a:gd name="connsiteX15" fmla="*/ 1002871 w 1609742"/>
              <a:gd name="connsiteY15" fmla="*/ 486000 h 511744"/>
              <a:gd name="connsiteX16" fmla="*/ 1015742 w 1609742"/>
              <a:gd name="connsiteY16" fmla="*/ 498872 h 511744"/>
              <a:gd name="connsiteX17" fmla="*/ 1002871 w 1609742"/>
              <a:gd name="connsiteY17" fmla="*/ 511744 h 511744"/>
              <a:gd name="connsiteX18" fmla="*/ 990000 w 1609742"/>
              <a:gd name="connsiteY18" fmla="*/ 498872 h 511744"/>
              <a:gd name="connsiteX19" fmla="*/ 1002871 w 1609742"/>
              <a:gd name="connsiteY19" fmla="*/ 486000 h 511744"/>
              <a:gd name="connsiteX20" fmla="*/ 804871 w 1609742"/>
              <a:gd name="connsiteY20" fmla="*/ 486000 h 511744"/>
              <a:gd name="connsiteX21" fmla="*/ 817742 w 1609742"/>
              <a:gd name="connsiteY21" fmla="*/ 498872 h 511744"/>
              <a:gd name="connsiteX22" fmla="*/ 804871 w 1609742"/>
              <a:gd name="connsiteY22" fmla="*/ 511744 h 511744"/>
              <a:gd name="connsiteX23" fmla="*/ 792000 w 1609742"/>
              <a:gd name="connsiteY23" fmla="*/ 498872 h 511744"/>
              <a:gd name="connsiteX24" fmla="*/ 804871 w 1609742"/>
              <a:gd name="connsiteY24" fmla="*/ 486000 h 511744"/>
              <a:gd name="connsiteX25" fmla="*/ 606871 w 1609742"/>
              <a:gd name="connsiteY25" fmla="*/ 486000 h 511744"/>
              <a:gd name="connsiteX26" fmla="*/ 619742 w 1609742"/>
              <a:gd name="connsiteY26" fmla="*/ 498872 h 511744"/>
              <a:gd name="connsiteX27" fmla="*/ 606871 w 1609742"/>
              <a:gd name="connsiteY27" fmla="*/ 511744 h 511744"/>
              <a:gd name="connsiteX28" fmla="*/ 594000 w 1609742"/>
              <a:gd name="connsiteY28" fmla="*/ 498872 h 511744"/>
              <a:gd name="connsiteX29" fmla="*/ 606871 w 1609742"/>
              <a:gd name="connsiteY29" fmla="*/ 486000 h 511744"/>
              <a:gd name="connsiteX30" fmla="*/ 408871 w 1609742"/>
              <a:gd name="connsiteY30" fmla="*/ 486000 h 511744"/>
              <a:gd name="connsiteX31" fmla="*/ 421742 w 1609742"/>
              <a:gd name="connsiteY31" fmla="*/ 498872 h 511744"/>
              <a:gd name="connsiteX32" fmla="*/ 408871 w 1609742"/>
              <a:gd name="connsiteY32" fmla="*/ 511744 h 511744"/>
              <a:gd name="connsiteX33" fmla="*/ 396000 w 1609742"/>
              <a:gd name="connsiteY33" fmla="*/ 498872 h 511744"/>
              <a:gd name="connsiteX34" fmla="*/ 408871 w 1609742"/>
              <a:gd name="connsiteY34" fmla="*/ 486000 h 511744"/>
              <a:gd name="connsiteX35" fmla="*/ 210871 w 1609742"/>
              <a:gd name="connsiteY35" fmla="*/ 486000 h 511744"/>
              <a:gd name="connsiteX36" fmla="*/ 223742 w 1609742"/>
              <a:gd name="connsiteY36" fmla="*/ 498872 h 511744"/>
              <a:gd name="connsiteX37" fmla="*/ 210871 w 1609742"/>
              <a:gd name="connsiteY37" fmla="*/ 511744 h 511744"/>
              <a:gd name="connsiteX38" fmla="*/ 198000 w 1609742"/>
              <a:gd name="connsiteY38" fmla="*/ 498872 h 511744"/>
              <a:gd name="connsiteX39" fmla="*/ 210871 w 1609742"/>
              <a:gd name="connsiteY39" fmla="*/ 486000 h 511744"/>
              <a:gd name="connsiteX40" fmla="*/ 12871 w 1609742"/>
              <a:gd name="connsiteY40" fmla="*/ 486000 h 511744"/>
              <a:gd name="connsiteX41" fmla="*/ 25742 w 1609742"/>
              <a:gd name="connsiteY41" fmla="*/ 498872 h 511744"/>
              <a:gd name="connsiteX42" fmla="*/ 12871 w 1609742"/>
              <a:gd name="connsiteY42" fmla="*/ 511744 h 511744"/>
              <a:gd name="connsiteX43" fmla="*/ 0 w 1609742"/>
              <a:gd name="connsiteY43" fmla="*/ 498872 h 511744"/>
              <a:gd name="connsiteX44" fmla="*/ 12871 w 1609742"/>
              <a:gd name="connsiteY44" fmla="*/ 486000 h 511744"/>
              <a:gd name="connsiteX45" fmla="*/ 1596871 w 1609742"/>
              <a:gd name="connsiteY45" fmla="*/ 324000 h 511744"/>
              <a:gd name="connsiteX46" fmla="*/ 1609742 w 1609742"/>
              <a:gd name="connsiteY46" fmla="*/ 336872 h 511744"/>
              <a:gd name="connsiteX47" fmla="*/ 1596871 w 1609742"/>
              <a:gd name="connsiteY47" fmla="*/ 349744 h 511744"/>
              <a:gd name="connsiteX48" fmla="*/ 1584000 w 1609742"/>
              <a:gd name="connsiteY48" fmla="*/ 336872 h 511744"/>
              <a:gd name="connsiteX49" fmla="*/ 1596871 w 1609742"/>
              <a:gd name="connsiteY49" fmla="*/ 324000 h 511744"/>
              <a:gd name="connsiteX50" fmla="*/ 1398871 w 1609742"/>
              <a:gd name="connsiteY50" fmla="*/ 324000 h 511744"/>
              <a:gd name="connsiteX51" fmla="*/ 1411742 w 1609742"/>
              <a:gd name="connsiteY51" fmla="*/ 336872 h 511744"/>
              <a:gd name="connsiteX52" fmla="*/ 1398871 w 1609742"/>
              <a:gd name="connsiteY52" fmla="*/ 349744 h 511744"/>
              <a:gd name="connsiteX53" fmla="*/ 1386000 w 1609742"/>
              <a:gd name="connsiteY53" fmla="*/ 336872 h 511744"/>
              <a:gd name="connsiteX54" fmla="*/ 1398871 w 1609742"/>
              <a:gd name="connsiteY54" fmla="*/ 324000 h 511744"/>
              <a:gd name="connsiteX55" fmla="*/ 1200871 w 1609742"/>
              <a:gd name="connsiteY55" fmla="*/ 324000 h 511744"/>
              <a:gd name="connsiteX56" fmla="*/ 1213742 w 1609742"/>
              <a:gd name="connsiteY56" fmla="*/ 336872 h 511744"/>
              <a:gd name="connsiteX57" fmla="*/ 1200871 w 1609742"/>
              <a:gd name="connsiteY57" fmla="*/ 349744 h 511744"/>
              <a:gd name="connsiteX58" fmla="*/ 1188000 w 1609742"/>
              <a:gd name="connsiteY58" fmla="*/ 336872 h 511744"/>
              <a:gd name="connsiteX59" fmla="*/ 1200871 w 1609742"/>
              <a:gd name="connsiteY59" fmla="*/ 324000 h 511744"/>
              <a:gd name="connsiteX60" fmla="*/ 1002871 w 1609742"/>
              <a:gd name="connsiteY60" fmla="*/ 324000 h 511744"/>
              <a:gd name="connsiteX61" fmla="*/ 1015742 w 1609742"/>
              <a:gd name="connsiteY61" fmla="*/ 336872 h 511744"/>
              <a:gd name="connsiteX62" fmla="*/ 1002871 w 1609742"/>
              <a:gd name="connsiteY62" fmla="*/ 349744 h 511744"/>
              <a:gd name="connsiteX63" fmla="*/ 990000 w 1609742"/>
              <a:gd name="connsiteY63" fmla="*/ 336872 h 511744"/>
              <a:gd name="connsiteX64" fmla="*/ 1002871 w 1609742"/>
              <a:gd name="connsiteY64" fmla="*/ 324000 h 511744"/>
              <a:gd name="connsiteX65" fmla="*/ 804871 w 1609742"/>
              <a:gd name="connsiteY65" fmla="*/ 324000 h 511744"/>
              <a:gd name="connsiteX66" fmla="*/ 817742 w 1609742"/>
              <a:gd name="connsiteY66" fmla="*/ 336872 h 511744"/>
              <a:gd name="connsiteX67" fmla="*/ 804871 w 1609742"/>
              <a:gd name="connsiteY67" fmla="*/ 349744 h 511744"/>
              <a:gd name="connsiteX68" fmla="*/ 792000 w 1609742"/>
              <a:gd name="connsiteY68" fmla="*/ 336872 h 511744"/>
              <a:gd name="connsiteX69" fmla="*/ 804871 w 1609742"/>
              <a:gd name="connsiteY69" fmla="*/ 324000 h 511744"/>
              <a:gd name="connsiteX70" fmla="*/ 606871 w 1609742"/>
              <a:gd name="connsiteY70" fmla="*/ 324000 h 511744"/>
              <a:gd name="connsiteX71" fmla="*/ 619742 w 1609742"/>
              <a:gd name="connsiteY71" fmla="*/ 336872 h 511744"/>
              <a:gd name="connsiteX72" fmla="*/ 606871 w 1609742"/>
              <a:gd name="connsiteY72" fmla="*/ 349744 h 511744"/>
              <a:gd name="connsiteX73" fmla="*/ 594000 w 1609742"/>
              <a:gd name="connsiteY73" fmla="*/ 336872 h 511744"/>
              <a:gd name="connsiteX74" fmla="*/ 606871 w 1609742"/>
              <a:gd name="connsiteY74" fmla="*/ 324000 h 511744"/>
              <a:gd name="connsiteX75" fmla="*/ 408871 w 1609742"/>
              <a:gd name="connsiteY75" fmla="*/ 324000 h 511744"/>
              <a:gd name="connsiteX76" fmla="*/ 421742 w 1609742"/>
              <a:gd name="connsiteY76" fmla="*/ 336872 h 511744"/>
              <a:gd name="connsiteX77" fmla="*/ 408871 w 1609742"/>
              <a:gd name="connsiteY77" fmla="*/ 349744 h 511744"/>
              <a:gd name="connsiteX78" fmla="*/ 396000 w 1609742"/>
              <a:gd name="connsiteY78" fmla="*/ 336872 h 511744"/>
              <a:gd name="connsiteX79" fmla="*/ 408871 w 1609742"/>
              <a:gd name="connsiteY79" fmla="*/ 324000 h 511744"/>
              <a:gd name="connsiteX80" fmla="*/ 210871 w 1609742"/>
              <a:gd name="connsiteY80" fmla="*/ 324000 h 511744"/>
              <a:gd name="connsiteX81" fmla="*/ 223742 w 1609742"/>
              <a:gd name="connsiteY81" fmla="*/ 336872 h 511744"/>
              <a:gd name="connsiteX82" fmla="*/ 210871 w 1609742"/>
              <a:gd name="connsiteY82" fmla="*/ 349744 h 511744"/>
              <a:gd name="connsiteX83" fmla="*/ 198000 w 1609742"/>
              <a:gd name="connsiteY83" fmla="*/ 336872 h 511744"/>
              <a:gd name="connsiteX84" fmla="*/ 210871 w 1609742"/>
              <a:gd name="connsiteY84" fmla="*/ 324000 h 511744"/>
              <a:gd name="connsiteX85" fmla="*/ 12871 w 1609742"/>
              <a:gd name="connsiteY85" fmla="*/ 324000 h 511744"/>
              <a:gd name="connsiteX86" fmla="*/ 25742 w 1609742"/>
              <a:gd name="connsiteY86" fmla="*/ 336872 h 511744"/>
              <a:gd name="connsiteX87" fmla="*/ 12871 w 1609742"/>
              <a:gd name="connsiteY87" fmla="*/ 349744 h 511744"/>
              <a:gd name="connsiteX88" fmla="*/ 0 w 1609742"/>
              <a:gd name="connsiteY88" fmla="*/ 336872 h 511744"/>
              <a:gd name="connsiteX89" fmla="*/ 12871 w 1609742"/>
              <a:gd name="connsiteY89" fmla="*/ 324000 h 511744"/>
              <a:gd name="connsiteX90" fmla="*/ 1596871 w 1609742"/>
              <a:gd name="connsiteY90" fmla="*/ 162000 h 511744"/>
              <a:gd name="connsiteX91" fmla="*/ 1609742 w 1609742"/>
              <a:gd name="connsiteY91" fmla="*/ 174872 h 511744"/>
              <a:gd name="connsiteX92" fmla="*/ 1596871 w 1609742"/>
              <a:gd name="connsiteY92" fmla="*/ 187744 h 511744"/>
              <a:gd name="connsiteX93" fmla="*/ 1584000 w 1609742"/>
              <a:gd name="connsiteY93" fmla="*/ 174872 h 511744"/>
              <a:gd name="connsiteX94" fmla="*/ 1596871 w 1609742"/>
              <a:gd name="connsiteY94" fmla="*/ 162000 h 511744"/>
              <a:gd name="connsiteX95" fmla="*/ 1398871 w 1609742"/>
              <a:gd name="connsiteY95" fmla="*/ 162000 h 511744"/>
              <a:gd name="connsiteX96" fmla="*/ 1411742 w 1609742"/>
              <a:gd name="connsiteY96" fmla="*/ 174872 h 511744"/>
              <a:gd name="connsiteX97" fmla="*/ 1398871 w 1609742"/>
              <a:gd name="connsiteY97" fmla="*/ 187744 h 511744"/>
              <a:gd name="connsiteX98" fmla="*/ 1386000 w 1609742"/>
              <a:gd name="connsiteY98" fmla="*/ 174872 h 511744"/>
              <a:gd name="connsiteX99" fmla="*/ 1398871 w 1609742"/>
              <a:gd name="connsiteY99" fmla="*/ 162000 h 511744"/>
              <a:gd name="connsiteX100" fmla="*/ 1200871 w 1609742"/>
              <a:gd name="connsiteY100" fmla="*/ 162000 h 511744"/>
              <a:gd name="connsiteX101" fmla="*/ 1213742 w 1609742"/>
              <a:gd name="connsiteY101" fmla="*/ 174872 h 511744"/>
              <a:gd name="connsiteX102" fmla="*/ 1200871 w 1609742"/>
              <a:gd name="connsiteY102" fmla="*/ 187744 h 511744"/>
              <a:gd name="connsiteX103" fmla="*/ 1188000 w 1609742"/>
              <a:gd name="connsiteY103" fmla="*/ 174872 h 511744"/>
              <a:gd name="connsiteX104" fmla="*/ 1200871 w 1609742"/>
              <a:gd name="connsiteY104" fmla="*/ 162000 h 511744"/>
              <a:gd name="connsiteX105" fmla="*/ 1002871 w 1609742"/>
              <a:gd name="connsiteY105" fmla="*/ 162000 h 511744"/>
              <a:gd name="connsiteX106" fmla="*/ 1015742 w 1609742"/>
              <a:gd name="connsiteY106" fmla="*/ 174872 h 511744"/>
              <a:gd name="connsiteX107" fmla="*/ 1002871 w 1609742"/>
              <a:gd name="connsiteY107" fmla="*/ 187744 h 511744"/>
              <a:gd name="connsiteX108" fmla="*/ 990000 w 1609742"/>
              <a:gd name="connsiteY108" fmla="*/ 174872 h 511744"/>
              <a:gd name="connsiteX109" fmla="*/ 1002871 w 1609742"/>
              <a:gd name="connsiteY109" fmla="*/ 162000 h 511744"/>
              <a:gd name="connsiteX110" fmla="*/ 804871 w 1609742"/>
              <a:gd name="connsiteY110" fmla="*/ 162000 h 511744"/>
              <a:gd name="connsiteX111" fmla="*/ 817742 w 1609742"/>
              <a:gd name="connsiteY111" fmla="*/ 174872 h 511744"/>
              <a:gd name="connsiteX112" fmla="*/ 804871 w 1609742"/>
              <a:gd name="connsiteY112" fmla="*/ 187744 h 511744"/>
              <a:gd name="connsiteX113" fmla="*/ 792000 w 1609742"/>
              <a:gd name="connsiteY113" fmla="*/ 174872 h 511744"/>
              <a:gd name="connsiteX114" fmla="*/ 804871 w 1609742"/>
              <a:gd name="connsiteY114" fmla="*/ 162000 h 511744"/>
              <a:gd name="connsiteX115" fmla="*/ 606871 w 1609742"/>
              <a:gd name="connsiteY115" fmla="*/ 162000 h 511744"/>
              <a:gd name="connsiteX116" fmla="*/ 619742 w 1609742"/>
              <a:gd name="connsiteY116" fmla="*/ 174872 h 511744"/>
              <a:gd name="connsiteX117" fmla="*/ 606871 w 1609742"/>
              <a:gd name="connsiteY117" fmla="*/ 187744 h 511744"/>
              <a:gd name="connsiteX118" fmla="*/ 594000 w 1609742"/>
              <a:gd name="connsiteY118" fmla="*/ 174872 h 511744"/>
              <a:gd name="connsiteX119" fmla="*/ 606871 w 1609742"/>
              <a:gd name="connsiteY119" fmla="*/ 162000 h 511744"/>
              <a:gd name="connsiteX120" fmla="*/ 408871 w 1609742"/>
              <a:gd name="connsiteY120" fmla="*/ 162000 h 511744"/>
              <a:gd name="connsiteX121" fmla="*/ 421742 w 1609742"/>
              <a:gd name="connsiteY121" fmla="*/ 174872 h 511744"/>
              <a:gd name="connsiteX122" fmla="*/ 408871 w 1609742"/>
              <a:gd name="connsiteY122" fmla="*/ 187744 h 511744"/>
              <a:gd name="connsiteX123" fmla="*/ 396000 w 1609742"/>
              <a:gd name="connsiteY123" fmla="*/ 174872 h 511744"/>
              <a:gd name="connsiteX124" fmla="*/ 408871 w 1609742"/>
              <a:gd name="connsiteY124" fmla="*/ 162000 h 511744"/>
              <a:gd name="connsiteX125" fmla="*/ 210871 w 1609742"/>
              <a:gd name="connsiteY125" fmla="*/ 162000 h 511744"/>
              <a:gd name="connsiteX126" fmla="*/ 223742 w 1609742"/>
              <a:gd name="connsiteY126" fmla="*/ 174872 h 511744"/>
              <a:gd name="connsiteX127" fmla="*/ 210871 w 1609742"/>
              <a:gd name="connsiteY127" fmla="*/ 187744 h 511744"/>
              <a:gd name="connsiteX128" fmla="*/ 198000 w 1609742"/>
              <a:gd name="connsiteY128" fmla="*/ 174872 h 511744"/>
              <a:gd name="connsiteX129" fmla="*/ 210871 w 1609742"/>
              <a:gd name="connsiteY129" fmla="*/ 162000 h 511744"/>
              <a:gd name="connsiteX130" fmla="*/ 12871 w 1609742"/>
              <a:gd name="connsiteY130" fmla="*/ 162000 h 511744"/>
              <a:gd name="connsiteX131" fmla="*/ 25742 w 1609742"/>
              <a:gd name="connsiteY131" fmla="*/ 174872 h 511744"/>
              <a:gd name="connsiteX132" fmla="*/ 12871 w 1609742"/>
              <a:gd name="connsiteY132" fmla="*/ 187744 h 511744"/>
              <a:gd name="connsiteX133" fmla="*/ 0 w 1609742"/>
              <a:gd name="connsiteY133" fmla="*/ 174872 h 511744"/>
              <a:gd name="connsiteX134" fmla="*/ 12871 w 1609742"/>
              <a:gd name="connsiteY134" fmla="*/ 162000 h 511744"/>
              <a:gd name="connsiteX135" fmla="*/ 1596871 w 1609742"/>
              <a:gd name="connsiteY135" fmla="*/ 0 h 511744"/>
              <a:gd name="connsiteX136" fmla="*/ 1609742 w 1609742"/>
              <a:gd name="connsiteY136" fmla="*/ 12872 h 511744"/>
              <a:gd name="connsiteX137" fmla="*/ 1596871 w 1609742"/>
              <a:gd name="connsiteY137" fmla="*/ 25744 h 511744"/>
              <a:gd name="connsiteX138" fmla="*/ 1584000 w 1609742"/>
              <a:gd name="connsiteY138" fmla="*/ 12872 h 511744"/>
              <a:gd name="connsiteX139" fmla="*/ 1596871 w 1609742"/>
              <a:gd name="connsiteY139" fmla="*/ 0 h 511744"/>
              <a:gd name="connsiteX140" fmla="*/ 1398871 w 1609742"/>
              <a:gd name="connsiteY140" fmla="*/ 0 h 511744"/>
              <a:gd name="connsiteX141" fmla="*/ 1411742 w 1609742"/>
              <a:gd name="connsiteY141" fmla="*/ 12872 h 511744"/>
              <a:gd name="connsiteX142" fmla="*/ 1398871 w 1609742"/>
              <a:gd name="connsiteY142" fmla="*/ 25744 h 511744"/>
              <a:gd name="connsiteX143" fmla="*/ 1386000 w 1609742"/>
              <a:gd name="connsiteY143" fmla="*/ 12872 h 511744"/>
              <a:gd name="connsiteX144" fmla="*/ 1398871 w 1609742"/>
              <a:gd name="connsiteY144" fmla="*/ 0 h 511744"/>
              <a:gd name="connsiteX145" fmla="*/ 1200871 w 1609742"/>
              <a:gd name="connsiteY145" fmla="*/ 0 h 511744"/>
              <a:gd name="connsiteX146" fmla="*/ 1213742 w 1609742"/>
              <a:gd name="connsiteY146" fmla="*/ 12872 h 511744"/>
              <a:gd name="connsiteX147" fmla="*/ 1200871 w 1609742"/>
              <a:gd name="connsiteY147" fmla="*/ 25744 h 511744"/>
              <a:gd name="connsiteX148" fmla="*/ 1188000 w 1609742"/>
              <a:gd name="connsiteY148" fmla="*/ 12872 h 511744"/>
              <a:gd name="connsiteX149" fmla="*/ 1200871 w 1609742"/>
              <a:gd name="connsiteY149" fmla="*/ 0 h 511744"/>
              <a:gd name="connsiteX150" fmla="*/ 1002871 w 1609742"/>
              <a:gd name="connsiteY150" fmla="*/ 0 h 511744"/>
              <a:gd name="connsiteX151" fmla="*/ 1015742 w 1609742"/>
              <a:gd name="connsiteY151" fmla="*/ 12872 h 511744"/>
              <a:gd name="connsiteX152" fmla="*/ 1002871 w 1609742"/>
              <a:gd name="connsiteY152" fmla="*/ 25744 h 511744"/>
              <a:gd name="connsiteX153" fmla="*/ 990000 w 1609742"/>
              <a:gd name="connsiteY153" fmla="*/ 12872 h 511744"/>
              <a:gd name="connsiteX154" fmla="*/ 1002871 w 1609742"/>
              <a:gd name="connsiteY154" fmla="*/ 0 h 511744"/>
              <a:gd name="connsiteX155" fmla="*/ 804871 w 1609742"/>
              <a:gd name="connsiteY155" fmla="*/ 0 h 511744"/>
              <a:gd name="connsiteX156" fmla="*/ 817742 w 1609742"/>
              <a:gd name="connsiteY156" fmla="*/ 12872 h 511744"/>
              <a:gd name="connsiteX157" fmla="*/ 804871 w 1609742"/>
              <a:gd name="connsiteY157" fmla="*/ 25744 h 511744"/>
              <a:gd name="connsiteX158" fmla="*/ 792000 w 1609742"/>
              <a:gd name="connsiteY158" fmla="*/ 12872 h 511744"/>
              <a:gd name="connsiteX159" fmla="*/ 804871 w 1609742"/>
              <a:gd name="connsiteY159" fmla="*/ 0 h 511744"/>
              <a:gd name="connsiteX160" fmla="*/ 606871 w 1609742"/>
              <a:gd name="connsiteY160" fmla="*/ 0 h 511744"/>
              <a:gd name="connsiteX161" fmla="*/ 619742 w 1609742"/>
              <a:gd name="connsiteY161" fmla="*/ 12872 h 511744"/>
              <a:gd name="connsiteX162" fmla="*/ 606871 w 1609742"/>
              <a:gd name="connsiteY162" fmla="*/ 25744 h 511744"/>
              <a:gd name="connsiteX163" fmla="*/ 594000 w 1609742"/>
              <a:gd name="connsiteY163" fmla="*/ 12872 h 511744"/>
              <a:gd name="connsiteX164" fmla="*/ 606871 w 1609742"/>
              <a:gd name="connsiteY164" fmla="*/ 0 h 511744"/>
              <a:gd name="connsiteX165" fmla="*/ 408871 w 1609742"/>
              <a:gd name="connsiteY165" fmla="*/ 0 h 511744"/>
              <a:gd name="connsiteX166" fmla="*/ 421742 w 1609742"/>
              <a:gd name="connsiteY166" fmla="*/ 12872 h 511744"/>
              <a:gd name="connsiteX167" fmla="*/ 408871 w 1609742"/>
              <a:gd name="connsiteY167" fmla="*/ 25744 h 511744"/>
              <a:gd name="connsiteX168" fmla="*/ 396000 w 1609742"/>
              <a:gd name="connsiteY168" fmla="*/ 12872 h 511744"/>
              <a:gd name="connsiteX169" fmla="*/ 408871 w 1609742"/>
              <a:gd name="connsiteY169" fmla="*/ 0 h 511744"/>
              <a:gd name="connsiteX170" fmla="*/ 210871 w 1609742"/>
              <a:gd name="connsiteY170" fmla="*/ 0 h 511744"/>
              <a:gd name="connsiteX171" fmla="*/ 223742 w 1609742"/>
              <a:gd name="connsiteY171" fmla="*/ 12872 h 511744"/>
              <a:gd name="connsiteX172" fmla="*/ 210871 w 1609742"/>
              <a:gd name="connsiteY172" fmla="*/ 25744 h 511744"/>
              <a:gd name="connsiteX173" fmla="*/ 198000 w 1609742"/>
              <a:gd name="connsiteY173" fmla="*/ 12872 h 511744"/>
              <a:gd name="connsiteX174" fmla="*/ 210871 w 1609742"/>
              <a:gd name="connsiteY174" fmla="*/ 0 h 511744"/>
              <a:gd name="connsiteX175" fmla="*/ 12871 w 1609742"/>
              <a:gd name="connsiteY175" fmla="*/ 0 h 511744"/>
              <a:gd name="connsiteX176" fmla="*/ 25742 w 1609742"/>
              <a:gd name="connsiteY176" fmla="*/ 12872 h 511744"/>
              <a:gd name="connsiteX177" fmla="*/ 12871 w 1609742"/>
              <a:gd name="connsiteY177" fmla="*/ 25744 h 511744"/>
              <a:gd name="connsiteX178" fmla="*/ 0 w 1609742"/>
              <a:gd name="connsiteY178" fmla="*/ 12872 h 511744"/>
              <a:gd name="connsiteX179" fmla="*/ 12871 w 1609742"/>
              <a:gd name="connsiteY179" fmla="*/ 0 h 51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609742" h="511744">
                <a:moveTo>
                  <a:pt x="1596871" y="486000"/>
                </a:moveTo>
                <a:cubicBezTo>
                  <a:pt x="1603979" y="486000"/>
                  <a:pt x="1609742" y="491763"/>
                  <a:pt x="1609742" y="498872"/>
                </a:cubicBezTo>
                <a:cubicBezTo>
                  <a:pt x="1609742" y="505981"/>
                  <a:pt x="1603979" y="511744"/>
                  <a:pt x="1596871" y="511744"/>
                </a:cubicBezTo>
                <a:cubicBezTo>
                  <a:pt x="1589763" y="511744"/>
                  <a:pt x="1584000" y="505981"/>
                  <a:pt x="1584000" y="498872"/>
                </a:cubicBezTo>
                <a:cubicBezTo>
                  <a:pt x="1584000" y="491763"/>
                  <a:pt x="1589763" y="486000"/>
                  <a:pt x="1596871" y="486000"/>
                </a:cubicBezTo>
                <a:close/>
                <a:moveTo>
                  <a:pt x="1398871" y="486000"/>
                </a:moveTo>
                <a:cubicBezTo>
                  <a:pt x="1405979" y="486000"/>
                  <a:pt x="1411742" y="491763"/>
                  <a:pt x="1411742" y="498872"/>
                </a:cubicBezTo>
                <a:cubicBezTo>
                  <a:pt x="1411742" y="505981"/>
                  <a:pt x="1405979" y="511744"/>
                  <a:pt x="1398871" y="511744"/>
                </a:cubicBezTo>
                <a:cubicBezTo>
                  <a:pt x="1391763" y="511744"/>
                  <a:pt x="1386000" y="505981"/>
                  <a:pt x="1386000" y="498872"/>
                </a:cubicBezTo>
                <a:cubicBezTo>
                  <a:pt x="1386000" y="491763"/>
                  <a:pt x="1391763" y="486000"/>
                  <a:pt x="1398871" y="486000"/>
                </a:cubicBezTo>
                <a:close/>
                <a:moveTo>
                  <a:pt x="1200871" y="486000"/>
                </a:moveTo>
                <a:cubicBezTo>
                  <a:pt x="1207979" y="486000"/>
                  <a:pt x="1213742" y="491763"/>
                  <a:pt x="1213742" y="498872"/>
                </a:cubicBezTo>
                <a:cubicBezTo>
                  <a:pt x="1213742" y="505981"/>
                  <a:pt x="1207979" y="511744"/>
                  <a:pt x="1200871" y="511744"/>
                </a:cubicBezTo>
                <a:cubicBezTo>
                  <a:pt x="1193763" y="511744"/>
                  <a:pt x="1188000" y="505981"/>
                  <a:pt x="1188000" y="498872"/>
                </a:cubicBezTo>
                <a:cubicBezTo>
                  <a:pt x="1188000" y="491763"/>
                  <a:pt x="1193763" y="486000"/>
                  <a:pt x="1200871" y="486000"/>
                </a:cubicBezTo>
                <a:close/>
                <a:moveTo>
                  <a:pt x="1002871" y="486000"/>
                </a:moveTo>
                <a:cubicBezTo>
                  <a:pt x="1009979" y="486000"/>
                  <a:pt x="1015742" y="491763"/>
                  <a:pt x="1015742" y="498872"/>
                </a:cubicBezTo>
                <a:cubicBezTo>
                  <a:pt x="1015742" y="505981"/>
                  <a:pt x="1009979" y="511744"/>
                  <a:pt x="1002871" y="511744"/>
                </a:cubicBezTo>
                <a:cubicBezTo>
                  <a:pt x="995763" y="511744"/>
                  <a:pt x="990000" y="505981"/>
                  <a:pt x="990000" y="498872"/>
                </a:cubicBezTo>
                <a:cubicBezTo>
                  <a:pt x="990000" y="491763"/>
                  <a:pt x="995763" y="486000"/>
                  <a:pt x="1002871" y="486000"/>
                </a:cubicBezTo>
                <a:close/>
                <a:moveTo>
                  <a:pt x="804871" y="486000"/>
                </a:moveTo>
                <a:cubicBezTo>
                  <a:pt x="811979" y="486000"/>
                  <a:pt x="817742" y="491763"/>
                  <a:pt x="817742" y="498872"/>
                </a:cubicBezTo>
                <a:cubicBezTo>
                  <a:pt x="817742" y="505981"/>
                  <a:pt x="811979" y="511744"/>
                  <a:pt x="804871" y="511744"/>
                </a:cubicBezTo>
                <a:cubicBezTo>
                  <a:pt x="797763" y="511744"/>
                  <a:pt x="792000" y="505981"/>
                  <a:pt x="792000" y="498872"/>
                </a:cubicBezTo>
                <a:cubicBezTo>
                  <a:pt x="792000" y="491763"/>
                  <a:pt x="797763" y="486000"/>
                  <a:pt x="804871" y="486000"/>
                </a:cubicBezTo>
                <a:close/>
                <a:moveTo>
                  <a:pt x="606871" y="486000"/>
                </a:moveTo>
                <a:cubicBezTo>
                  <a:pt x="613979" y="486000"/>
                  <a:pt x="619742" y="491763"/>
                  <a:pt x="619742" y="498872"/>
                </a:cubicBezTo>
                <a:cubicBezTo>
                  <a:pt x="619742" y="505981"/>
                  <a:pt x="613979" y="511744"/>
                  <a:pt x="606871" y="511744"/>
                </a:cubicBezTo>
                <a:cubicBezTo>
                  <a:pt x="599763" y="511744"/>
                  <a:pt x="594000" y="505981"/>
                  <a:pt x="594000" y="498872"/>
                </a:cubicBezTo>
                <a:cubicBezTo>
                  <a:pt x="594000" y="491763"/>
                  <a:pt x="599763" y="486000"/>
                  <a:pt x="606871" y="486000"/>
                </a:cubicBezTo>
                <a:close/>
                <a:moveTo>
                  <a:pt x="408871" y="486000"/>
                </a:moveTo>
                <a:cubicBezTo>
                  <a:pt x="415979" y="486000"/>
                  <a:pt x="421742" y="491763"/>
                  <a:pt x="421742" y="498872"/>
                </a:cubicBezTo>
                <a:cubicBezTo>
                  <a:pt x="421742" y="505981"/>
                  <a:pt x="415979" y="511744"/>
                  <a:pt x="408871" y="511744"/>
                </a:cubicBezTo>
                <a:cubicBezTo>
                  <a:pt x="401763" y="511744"/>
                  <a:pt x="396000" y="505981"/>
                  <a:pt x="396000" y="498872"/>
                </a:cubicBezTo>
                <a:cubicBezTo>
                  <a:pt x="396000" y="491763"/>
                  <a:pt x="401763" y="486000"/>
                  <a:pt x="408871" y="486000"/>
                </a:cubicBezTo>
                <a:close/>
                <a:moveTo>
                  <a:pt x="210871" y="486000"/>
                </a:moveTo>
                <a:cubicBezTo>
                  <a:pt x="217979" y="486000"/>
                  <a:pt x="223742" y="491763"/>
                  <a:pt x="223742" y="498872"/>
                </a:cubicBezTo>
                <a:cubicBezTo>
                  <a:pt x="223742" y="505981"/>
                  <a:pt x="217979" y="511744"/>
                  <a:pt x="210871" y="511744"/>
                </a:cubicBezTo>
                <a:cubicBezTo>
                  <a:pt x="203763" y="511744"/>
                  <a:pt x="198000" y="505981"/>
                  <a:pt x="198000" y="498872"/>
                </a:cubicBezTo>
                <a:cubicBezTo>
                  <a:pt x="198000" y="491763"/>
                  <a:pt x="203763" y="486000"/>
                  <a:pt x="210871" y="486000"/>
                </a:cubicBezTo>
                <a:close/>
                <a:moveTo>
                  <a:pt x="12871" y="486000"/>
                </a:moveTo>
                <a:cubicBezTo>
                  <a:pt x="19979" y="486000"/>
                  <a:pt x="25742" y="491763"/>
                  <a:pt x="25742" y="498872"/>
                </a:cubicBezTo>
                <a:cubicBezTo>
                  <a:pt x="25742" y="505981"/>
                  <a:pt x="19979" y="511744"/>
                  <a:pt x="12871" y="511744"/>
                </a:cubicBezTo>
                <a:cubicBezTo>
                  <a:pt x="5763" y="511744"/>
                  <a:pt x="0" y="505981"/>
                  <a:pt x="0" y="498872"/>
                </a:cubicBezTo>
                <a:cubicBezTo>
                  <a:pt x="0" y="491763"/>
                  <a:pt x="5763" y="486000"/>
                  <a:pt x="12871" y="486000"/>
                </a:cubicBezTo>
                <a:close/>
                <a:moveTo>
                  <a:pt x="1596871" y="324000"/>
                </a:moveTo>
                <a:cubicBezTo>
                  <a:pt x="1603979" y="324000"/>
                  <a:pt x="1609742" y="329763"/>
                  <a:pt x="1609742" y="336872"/>
                </a:cubicBezTo>
                <a:cubicBezTo>
                  <a:pt x="1609742" y="343981"/>
                  <a:pt x="1603979" y="349744"/>
                  <a:pt x="1596871" y="349744"/>
                </a:cubicBezTo>
                <a:cubicBezTo>
                  <a:pt x="1589763" y="349744"/>
                  <a:pt x="1584000" y="343981"/>
                  <a:pt x="1584000" y="336872"/>
                </a:cubicBezTo>
                <a:cubicBezTo>
                  <a:pt x="1584000" y="329763"/>
                  <a:pt x="1589763" y="324000"/>
                  <a:pt x="1596871" y="324000"/>
                </a:cubicBezTo>
                <a:close/>
                <a:moveTo>
                  <a:pt x="1398871" y="324000"/>
                </a:moveTo>
                <a:cubicBezTo>
                  <a:pt x="1405979" y="324000"/>
                  <a:pt x="1411742" y="329763"/>
                  <a:pt x="1411742" y="336872"/>
                </a:cubicBezTo>
                <a:cubicBezTo>
                  <a:pt x="1411742" y="343981"/>
                  <a:pt x="1405979" y="349744"/>
                  <a:pt x="1398871" y="349744"/>
                </a:cubicBezTo>
                <a:cubicBezTo>
                  <a:pt x="1391763" y="349744"/>
                  <a:pt x="1386000" y="343981"/>
                  <a:pt x="1386000" y="336872"/>
                </a:cubicBezTo>
                <a:cubicBezTo>
                  <a:pt x="1386000" y="329763"/>
                  <a:pt x="1391763" y="324000"/>
                  <a:pt x="1398871" y="324000"/>
                </a:cubicBezTo>
                <a:close/>
                <a:moveTo>
                  <a:pt x="1200871" y="324000"/>
                </a:moveTo>
                <a:cubicBezTo>
                  <a:pt x="1207979" y="324000"/>
                  <a:pt x="1213742" y="329763"/>
                  <a:pt x="1213742" y="336872"/>
                </a:cubicBezTo>
                <a:cubicBezTo>
                  <a:pt x="1213742" y="343981"/>
                  <a:pt x="1207979" y="349744"/>
                  <a:pt x="1200871" y="349744"/>
                </a:cubicBezTo>
                <a:cubicBezTo>
                  <a:pt x="1193763" y="349744"/>
                  <a:pt x="1188000" y="343981"/>
                  <a:pt x="1188000" y="336872"/>
                </a:cubicBezTo>
                <a:cubicBezTo>
                  <a:pt x="1188000" y="329763"/>
                  <a:pt x="1193763" y="324000"/>
                  <a:pt x="1200871" y="324000"/>
                </a:cubicBezTo>
                <a:close/>
                <a:moveTo>
                  <a:pt x="1002871" y="324000"/>
                </a:moveTo>
                <a:cubicBezTo>
                  <a:pt x="1009979" y="324000"/>
                  <a:pt x="1015742" y="329763"/>
                  <a:pt x="1015742" y="336872"/>
                </a:cubicBezTo>
                <a:cubicBezTo>
                  <a:pt x="1015742" y="343981"/>
                  <a:pt x="1009979" y="349744"/>
                  <a:pt x="1002871" y="349744"/>
                </a:cubicBezTo>
                <a:cubicBezTo>
                  <a:pt x="995763" y="349744"/>
                  <a:pt x="990000" y="343981"/>
                  <a:pt x="990000" y="336872"/>
                </a:cubicBezTo>
                <a:cubicBezTo>
                  <a:pt x="990000" y="329763"/>
                  <a:pt x="995763" y="324000"/>
                  <a:pt x="1002871" y="324000"/>
                </a:cubicBezTo>
                <a:close/>
                <a:moveTo>
                  <a:pt x="804871" y="324000"/>
                </a:moveTo>
                <a:cubicBezTo>
                  <a:pt x="811979" y="324000"/>
                  <a:pt x="817742" y="329763"/>
                  <a:pt x="817742" y="336872"/>
                </a:cubicBezTo>
                <a:cubicBezTo>
                  <a:pt x="817742" y="343981"/>
                  <a:pt x="811979" y="349744"/>
                  <a:pt x="804871" y="349744"/>
                </a:cubicBezTo>
                <a:cubicBezTo>
                  <a:pt x="797763" y="349744"/>
                  <a:pt x="792000" y="343981"/>
                  <a:pt x="792000" y="336872"/>
                </a:cubicBezTo>
                <a:cubicBezTo>
                  <a:pt x="792000" y="329763"/>
                  <a:pt x="797763" y="324000"/>
                  <a:pt x="804871" y="324000"/>
                </a:cubicBezTo>
                <a:close/>
                <a:moveTo>
                  <a:pt x="606871" y="324000"/>
                </a:moveTo>
                <a:cubicBezTo>
                  <a:pt x="613979" y="324000"/>
                  <a:pt x="619742" y="329763"/>
                  <a:pt x="619742" y="336872"/>
                </a:cubicBezTo>
                <a:cubicBezTo>
                  <a:pt x="619742" y="343981"/>
                  <a:pt x="613979" y="349744"/>
                  <a:pt x="606871" y="349744"/>
                </a:cubicBezTo>
                <a:cubicBezTo>
                  <a:pt x="599763" y="349744"/>
                  <a:pt x="594000" y="343981"/>
                  <a:pt x="594000" y="336872"/>
                </a:cubicBezTo>
                <a:cubicBezTo>
                  <a:pt x="594000" y="329763"/>
                  <a:pt x="599763" y="324000"/>
                  <a:pt x="606871" y="324000"/>
                </a:cubicBezTo>
                <a:close/>
                <a:moveTo>
                  <a:pt x="408871" y="324000"/>
                </a:moveTo>
                <a:cubicBezTo>
                  <a:pt x="415979" y="324000"/>
                  <a:pt x="421742" y="329763"/>
                  <a:pt x="421742" y="336872"/>
                </a:cubicBezTo>
                <a:cubicBezTo>
                  <a:pt x="421742" y="343981"/>
                  <a:pt x="415979" y="349744"/>
                  <a:pt x="408871" y="349744"/>
                </a:cubicBezTo>
                <a:cubicBezTo>
                  <a:pt x="401763" y="349744"/>
                  <a:pt x="396000" y="343981"/>
                  <a:pt x="396000" y="336872"/>
                </a:cubicBezTo>
                <a:cubicBezTo>
                  <a:pt x="396000" y="329763"/>
                  <a:pt x="401763" y="324000"/>
                  <a:pt x="408871" y="324000"/>
                </a:cubicBezTo>
                <a:close/>
                <a:moveTo>
                  <a:pt x="210871" y="324000"/>
                </a:moveTo>
                <a:cubicBezTo>
                  <a:pt x="217979" y="324000"/>
                  <a:pt x="223742" y="329763"/>
                  <a:pt x="223742" y="336872"/>
                </a:cubicBezTo>
                <a:cubicBezTo>
                  <a:pt x="223742" y="343981"/>
                  <a:pt x="217979" y="349744"/>
                  <a:pt x="210871" y="349744"/>
                </a:cubicBezTo>
                <a:cubicBezTo>
                  <a:pt x="203763" y="349744"/>
                  <a:pt x="198000" y="343981"/>
                  <a:pt x="198000" y="336872"/>
                </a:cubicBezTo>
                <a:cubicBezTo>
                  <a:pt x="198000" y="329763"/>
                  <a:pt x="203763" y="324000"/>
                  <a:pt x="210871" y="324000"/>
                </a:cubicBezTo>
                <a:close/>
                <a:moveTo>
                  <a:pt x="12871" y="324000"/>
                </a:moveTo>
                <a:cubicBezTo>
                  <a:pt x="19979" y="324000"/>
                  <a:pt x="25742" y="329763"/>
                  <a:pt x="25742" y="336872"/>
                </a:cubicBezTo>
                <a:cubicBezTo>
                  <a:pt x="25742" y="343981"/>
                  <a:pt x="19979" y="349744"/>
                  <a:pt x="12871" y="349744"/>
                </a:cubicBezTo>
                <a:cubicBezTo>
                  <a:pt x="5763" y="349744"/>
                  <a:pt x="0" y="343981"/>
                  <a:pt x="0" y="336872"/>
                </a:cubicBezTo>
                <a:cubicBezTo>
                  <a:pt x="0" y="329763"/>
                  <a:pt x="5763" y="324000"/>
                  <a:pt x="12871" y="324000"/>
                </a:cubicBezTo>
                <a:close/>
                <a:moveTo>
                  <a:pt x="1596871" y="162000"/>
                </a:moveTo>
                <a:cubicBezTo>
                  <a:pt x="1603979" y="162000"/>
                  <a:pt x="1609742" y="167763"/>
                  <a:pt x="1609742" y="174872"/>
                </a:cubicBezTo>
                <a:cubicBezTo>
                  <a:pt x="1609742" y="181981"/>
                  <a:pt x="1603979" y="187744"/>
                  <a:pt x="1596871" y="187744"/>
                </a:cubicBezTo>
                <a:cubicBezTo>
                  <a:pt x="1589763" y="187744"/>
                  <a:pt x="1584000" y="181981"/>
                  <a:pt x="1584000" y="174872"/>
                </a:cubicBezTo>
                <a:cubicBezTo>
                  <a:pt x="1584000" y="167763"/>
                  <a:pt x="1589763" y="162000"/>
                  <a:pt x="1596871" y="162000"/>
                </a:cubicBezTo>
                <a:close/>
                <a:moveTo>
                  <a:pt x="1398871" y="162000"/>
                </a:moveTo>
                <a:cubicBezTo>
                  <a:pt x="1405979" y="162000"/>
                  <a:pt x="1411742" y="167763"/>
                  <a:pt x="1411742" y="174872"/>
                </a:cubicBezTo>
                <a:cubicBezTo>
                  <a:pt x="1411742" y="181981"/>
                  <a:pt x="1405979" y="187744"/>
                  <a:pt x="1398871" y="187744"/>
                </a:cubicBezTo>
                <a:cubicBezTo>
                  <a:pt x="1391763" y="187744"/>
                  <a:pt x="1386000" y="181981"/>
                  <a:pt x="1386000" y="174872"/>
                </a:cubicBezTo>
                <a:cubicBezTo>
                  <a:pt x="1386000" y="167763"/>
                  <a:pt x="1391763" y="162000"/>
                  <a:pt x="1398871" y="162000"/>
                </a:cubicBezTo>
                <a:close/>
                <a:moveTo>
                  <a:pt x="1200871" y="162000"/>
                </a:moveTo>
                <a:cubicBezTo>
                  <a:pt x="1207979" y="162000"/>
                  <a:pt x="1213742" y="167763"/>
                  <a:pt x="1213742" y="174872"/>
                </a:cubicBezTo>
                <a:cubicBezTo>
                  <a:pt x="1213742" y="181981"/>
                  <a:pt x="1207979" y="187744"/>
                  <a:pt x="1200871" y="187744"/>
                </a:cubicBezTo>
                <a:cubicBezTo>
                  <a:pt x="1193763" y="187744"/>
                  <a:pt x="1188000" y="181981"/>
                  <a:pt x="1188000" y="174872"/>
                </a:cubicBezTo>
                <a:cubicBezTo>
                  <a:pt x="1188000" y="167763"/>
                  <a:pt x="1193763" y="162000"/>
                  <a:pt x="1200871" y="162000"/>
                </a:cubicBezTo>
                <a:close/>
                <a:moveTo>
                  <a:pt x="1002871" y="162000"/>
                </a:moveTo>
                <a:cubicBezTo>
                  <a:pt x="1009979" y="162000"/>
                  <a:pt x="1015742" y="167763"/>
                  <a:pt x="1015742" y="174872"/>
                </a:cubicBezTo>
                <a:cubicBezTo>
                  <a:pt x="1015742" y="181981"/>
                  <a:pt x="1009979" y="187744"/>
                  <a:pt x="1002871" y="187744"/>
                </a:cubicBezTo>
                <a:cubicBezTo>
                  <a:pt x="995763" y="187744"/>
                  <a:pt x="990000" y="181981"/>
                  <a:pt x="990000" y="174872"/>
                </a:cubicBezTo>
                <a:cubicBezTo>
                  <a:pt x="990000" y="167763"/>
                  <a:pt x="995763" y="162000"/>
                  <a:pt x="1002871" y="162000"/>
                </a:cubicBezTo>
                <a:close/>
                <a:moveTo>
                  <a:pt x="804871" y="162000"/>
                </a:moveTo>
                <a:cubicBezTo>
                  <a:pt x="811979" y="162000"/>
                  <a:pt x="817742" y="167763"/>
                  <a:pt x="817742" y="174872"/>
                </a:cubicBezTo>
                <a:cubicBezTo>
                  <a:pt x="817742" y="181981"/>
                  <a:pt x="811979" y="187744"/>
                  <a:pt x="804871" y="187744"/>
                </a:cubicBezTo>
                <a:cubicBezTo>
                  <a:pt x="797763" y="187744"/>
                  <a:pt x="792000" y="181981"/>
                  <a:pt x="792000" y="174872"/>
                </a:cubicBezTo>
                <a:cubicBezTo>
                  <a:pt x="792000" y="167763"/>
                  <a:pt x="797763" y="162000"/>
                  <a:pt x="804871" y="162000"/>
                </a:cubicBezTo>
                <a:close/>
                <a:moveTo>
                  <a:pt x="606871" y="162000"/>
                </a:moveTo>
                <a:cubicBezTo>
                  <a:pt x="613979" y="162000"/>
                  <a:pt x="619742" y="167763"/>
                  <a:pt x="619742" y="174872"/>
                </a:cubicBezTo>
                <a:cubicBezTo>
                  <a:pt x="619742" y="181981"/>
                  <a:pt x="613979" y="187744"/>
                  <a:pt x="606871" y="187744"/>
                </a:cubicBezTo>
                <a:cubicBezTo>
                  <a:pt x="599763" y="187744"/>
                  <a:pt x="594000" y="181981"/>
                  <a:pt x="594000" y="174872"/>
                </a:cubicBezTo>
                <a:cubicBezTo>
                  <a:pt x="594000" y="167763"/>
                  <a:pt x="599763" y="162000"/>
                  <a:pt x="606871" y="162000"/>
                </a:cubicBezTo>
                <a:close/>
                <a:moveTo>
                  <a:pt x="408871" y="162000"/>
                </a:moveTo>
                <a:cubicBezTo>
                  <a:pt x="415979" y="162000"/>
                  <a:pt x="421742" y="167763"/>
                  <a:pt x="421742" y="174872"/>
                </a:cubicBezTo>
                <a:cubicBezTo>
                  <a:pt x="421742" y="181981"/>
                  <a:pt x="415979" y="187744"/>
                  <a:pt x="408871" y="187744"/>
                </a:cubicBezTo>
                <a:cubicBezTo>
                  <a:pt x="401763" y="187744"/>
                  <a:pt x="396000" y="181981"/>
                  <a:pt x="396000" y="174872"/>
                </a:cubicBezTo>
                <a:cubicBezTo>
                  <a:pt x="396000" y="167763"/>
                  <a:pt x="401763" y="162000"/>
                  <a:pt x="408871" y="162000"/>
                </a:cubicBezTo>
                <a:close/>
                <a:moveTo>
                  <a:pt x="210871" y="162000"/>
                </a:moveTo>
                <a:cubicBezTo>
                  <a:pt x="217979" y="162000"/>
                  <a:pt x="223742" y="167763"/>
                  <a:pt x="223742" y="174872"/>
                </a:cubicBezTo>
                <a:cubicBezTo>
                  <a:pt x="223742" y="181981"/>
                  <a:pt x="217979" y="187744"/>
                  <a:pt x="210871" y="187744"/>
                </a:cubicBezTo>
                <a:cubicBezTo>
                  <a:pt x="203763" y="187744"/>
                  <a:pt x="198000" y="181981"/>
                  <a:pt x="198000" y="174872"/>
                </a:cubicBezTo>
                <a:cubicBezTo>
                  <a:pt x="198000" y="167763"/>
                  <a:pt x="203763" y="162000"/>
                  <a:pt x="210871" y="162000"/>
                </a:cubicBezTo>
                <a:close/>
                <a:moveTo>
                  <a:pt x="12871" y="162000"/>
                </a:moveTo>
                <a:cubicBezTo>
                  <a:pt x="19979" y="162000"/>
                  <a:pt x="25742" y="167763"/>
                  <a:pt x="25742" y="174872"/>
                </a:cubicBezTo>
                <a:cubicBezTo>
                  <a:pt x="25742" y="181981"/>
                  <a:pt x="19979" y="187744"/>
                  <a:pt x="12871" y="187744"/>
                </a:cubicBezTo>
                <a:cubicBezTo>
                  <a:pt x="5763" y="187744"/>
                  <a:pt x="0" y="181981"/>
                  <a:pt x="0" y="174872"/>
                </a:cubicBezTo>
                <a:cubicBezTo>
                  <a:pt x="0" y="167763"/>
                  <a:pt x="5763" y="162000"/>
                  <a:pt x="12871" y="162000"/>
                </a:cubicBezTo>
                <a:close/>
                <a:moveTo>
                  <a:pt x="1596871" y="0"/>
                </a:moveTo>
                <a:cubicBezTo>
                  <a:pt x="1603979" y="0"/>
                  <a:pt x="1609742" y="5763"/>
                  <a:pt x="1609742" y="12872"/>
                </a:cubicBezTo>
                <a:cubicBezTo>
                  <a:pt x="1609742" y="19981"/>
                  <a:pt x="1603979" y="25744"/>
                  <a:pt x="1596871" y="25744"/>
                </a:cubicBezTo>
                <a:cubicBezTo>
                  <a:pt x="1589763" y="25744"/>
                  <a:pt x="1584000" y="19981"/>
                  <a:pt x="1584000" y="12872"/>
                </a:cubicBezTo>
                <a:cubicBezTo>
                  <a:pt x="1584000" y="5763"/>
                  <a:pt x="1589763" y="0"/>
                  <a:pt x="1596871" y="0"/>
                </a:cubicBezTo>
                <a:close/>
                <a:moveTo>
                  <a:pt x="1398871" y="0"/>
                </a:moveTo>
                <a:cubicBezTo>
                  <a:pt x="1405979" y="0"/>
                  <a:pt x="1411742" y="5763"/>
                  <a:pt x="1411742" y="12872"/>
                </a:cubicBezTo>
                <a:cubicBezTo>
                  <a:pt x="1411742" y="19981"/>
                  <a:pt x="1405979" y="25744"/>
                  <a:pt x="1398871" y="25744"/>
                </a:cubicBezTo>
                <a:cubicBezTo>
                  <a:pt x="1391763" y="25744"/>
                  <a:pt x="1386000" y="19981"/>
                  <a:pt x="1386000" y="12872"/>
                </a:cubicBezTo>
                <a:cubicBezTo>
                  <a:pt x="1386000" y="5763"/>
                  <a:pt x="1391763" y="0"/>
                  <a:pt x="1398871" y="0"/>
                </a:cubicBezTo>
                <a:close/>
                <a:moveTo>
                  <a:pt x="1200871" y="0"/>
                </a:moveTo>
                <a:cubicBezTo>
                  <a:pt x="1207979" y="0"/>
                  <a:pt x="1213742" y="5763"/>
                  <a:pt x="1213742" y="12872"/>
                </a:cubicBezTo>
                <a:cubicBezTo>
                  <a:pt x="1213742" y="19981"/>
                  <a:pt x="1207979" y="25744"/>
                  <a:pt x="1200871" y="25744"/>
                </a:cubicBezTo>
                <a:cubicBezTo>
                  <a:pt x="1193763" y="25744"/>
                  <a:pt x="1188000" y="19981"/>
                  <a:pt x="1188000" y="12872"/>
                </a:cubicBezTo>
                <a:cubicBezTo>
                  <a:pt x="1188000" y="5763"/>
                  <a:pt x="1193763" y="0"/>
                  <a:pt x="1200871" y="0"/>
                </a:cubicBezTo>
                <a:close/>
                <a:moveTo>
                  <a:pt x="1002871" y="0"/>
                </a:moveTo>
                <a:cubicBezTo>
                  <a:pt x="1009979" y="0"/>
                  <a:pt x="1015742" y="5763"/>
                  <a:pt x="1015742" y="12872"/>
                </a:cubicBezTo>
                <a:cubicBezTo>
                  <a:pt x="1015742" y="19981"/>
                  <a:pt x="1009979" y="25744"/>
                  <a:pt x="1002871" y="25744"/>
                </a:cubicBezTo>
                <a:cubicBezTo>
                  <a:pt x="995763" y="25744"/>
                  <a:pt x="990000" y="19981"/>
                  <a:pt x="990000" y="12872"/>
                </a:cubicBezTo>
                <a:cubicBezTo>
                  <a:pt x="990000" y="5763"/>
                  <a:pt x="995763" y="0"/>
                  <a:pt x="1002871" y="0"/>
                </a:cubicBezTo>
                <a:close/>
                <a:moveTo>
                  <a:pt x="804871" y="0"/>
                </a:moveTo>
                <a:cubicBezTo>
                  <a:pt x="811979" y="0"/>
                  <a:pt x="817742" y="5763"/>
                  <a:pt x="817742" y="12872"/>
                </a:cubicBezTo>
                <a:cubicBezTo>
                  <a:pt x="817742" y="19981"/>
                  <a:pt x="811979" y="25744"/>
                  <a:pt x="804871" y="25744"/>
                </a:cubicBezTo>
                <a:cubicBezTo>
                  <a:pt x="797763" y="25744"/>
                  <a:pt x="792000" y="19981"/>
                  <a:pt x="792000" y="12872"/>
                </a:cubicBezTo>
                <a:cubicBezTo>
                  <a:pt x="792000" y="5763"/>
                  <a:pt x="797763" y="0"/>
                  <a:pt x="804871" y="0"/>
                </a:cubicBezTo>
                <a:close/>
                <a:moveTo>
                  <a:pt x="606871" y="0"/>
                </a:moveTo>
                <a:cubicBezTo>
                  <a:pt x="613979" y="0"/>
                  <a:pt x="619742" y="5763"/>
                  <a:pt x="619742" y="12872"/>
                </a:cubicBezTo>
                <a:cubicBezTo>
                  <a:pt x="619742" y="19981"/>
                  <a:pt x="613979" y="25744"/>
                  <a:pt x="606871" y="25744"/>
                </a:cubicBezTo>
                <a:cubicBezTo>
                  <a:pt x="599763" y="25744"/>
                  <a:pt x="594000" y="19981"/>
                  <a:pt x="594000" y="12872"/>
                </a:cubicBezTo>
                <a:cubicBezTo>
                  <a:pt x="594000" y="5763"/>
                  <a:pt x="599763" y="0"/>
                  <a:pt x="606871" y="0"/>
                </a:cubicBezTo>
                <a:close/>
                <a:moveTo>
                  <a:pt x="408871" y="0"/>
                </a:moveTo>
                <a:cubicBezTo>
                  <a:pt x="415979" y="0"/>
                  <a:pt x="421742" y="5763"/>
                  <a:pt x="421742" y="12872"/>
                </a:cubicBezTo>
                <a:cubicBezTo>
                  <a:pt x="421742" y="19981"/>
                  <a:pt x="415979" y="25744"/>
                  <a:pt x="408871" y="25744"/>
                </a:cubicBezTo>
                <a:cubicBezTo>
                  <a:pt x="401763" y="25744"/>
                  <a:pt x="396000" y="19981"/>
                  <a:pt x="396000" y="12872"/>
                </a:cubicBezTo>
                <a:cubicBezTo>
                  <a:pt x="396000" y="5763"/>
                  <a:pt x="401763" y="0"/>
                  <a:pt x="408871" y="0"/>
                </a:cubicBezTo>
                <a:close/>
                <a:moveTo>
                  <a:pt x="210871" y="0"/>
                </a:moveTo>
                <a:cubicBezTo>
                  <a:pt x="217979" y="0"/>
                  <a:pt x="223742" y="5763"/>
                  <a:pt x="223742" y="12872"/>
                </a:cubicBezTo>
                <a:cubicBezTo>
                  <a:pt x="223742" y="19981"/>
                  <a:pt x="217979" y="25744"/>
                  <a:pt x="210871" y="25744"/>
                </a:cubicBezTo>
                <a:cubicBezTo>
                  <a:pt x="203763" y="25744"/>
                  <a:pt x="198000" y="19981"/>
                  <a:pt x="198000" y="12872"/>
                </a:cubicBezTo>
                <a:cubicBezTo>
                  <a:pt x="198000" y="5763"/>
                  <a:pt x="203763" y="0"/>
                  <a:pt x="210871" y="0"/>
                </a:cubicBezTo>
                <a:close/>
                <a:moveTo>
                  <a:pt x="12871" y="0"/>
                </a:moveTo>
                <a:cubicBezTo>
                  <a:pt x="19979" y="0"/>
                  <a:pt x="25742" y="5763"/>
                  <a:pt x="25742" y="12872"/>
                </a:cubicBezTo>
                <a:cubicBezTo>
                  <a:pt x="25742" y="19981"/>
                  <a:pt x="19979" y="25744"/>
                  <a:pt x="12871" y="25744"/>
                </a:cubicBezTo>
                <a:cubicBezTo>
                  <a:pt x="5763" y="25744"/>
                  <a:pt x="0" y="19981"/>
                  <a:pt x="0" y="12872"/>
                </a:cubicBezTo>
                <a:cubicBezTo>
                  <a:pt x="0" y="5763"/>
                  <a:pt x="5763" y="0"/>
                  <a:pt x="12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PA-文本框 4"/>
          <p:cNvSpPr txBox="1"/>
          <p:nvPr userDrawn="1">
            <p:custDataLst>
              <p:tags r:id="rId8"/>
            </p:custDataLst>
          </p:nvPr>
        </p:nvSpPr>
        <p:spPr>
          <a:xfrm>
            <a:off x="407988" y="1038774"/>
            <a:ext cx="2588436" cy="365658"/>
          </a:xfrm>
          <a:custGeom>
            <a:avLst/>
            <a:gdLst/>
            <a:ahLst/>
            <a:cxnLst/>
            <a:rect l="l" t="t" r="r" b="b"/>
            <a:pathLst>
              <a:path w="2206039" h="311638">
                <a:moveTo>
                  <a:pt x="421084" y="56879"/>
                </a:moveTo>
                <a:cubicBezTo>
                  <a:pt x="393797" y="57391"/>
                  <a:pt x="371861" y="66712"/>
                  <a:pt x="355278" y="84840"/>
                </a:cubicBezTo>
                <a:cubicBezTo>
                  <a:pt x="338694" y="102968"/>
                  <a:pt x="330176" y="126832"/>
                  <a:pt x="329723" y="156432"/>
                </a:cubicBezTo>
                <a:cubicBezTo>
                  <a:pt x="330176" y="185622"/>
                  <a:pt x="338694" y="209178"/>
                  <a:pt x="355278" y="227102"/>
                </a:cubicBezTo>
                <a:cubicBezTo>
                  <a:pt x="371861" y="245025"/>
                  <a:pt x="393797" y="254243"/>
                  <a:pt x="421084" y="254755"/>
                </a:cubicBezTo>
                <a:cubicBezTo>
                  <a:pt x="448371" y="254243"/>
                  <a:pt x="470306" y="245025"/>
                  <a:pt x="486890" y="227102"/>
                </a:cubicBezTo>
                <a:cubicBezTo>
                  <a:pt x="503474" y="209178"/>
                  <a:pt x="511993" y="185622"/>
                  <a:pt x="512445" y="156432"/>
                </a:cubicBezTo>
                <a:cubicBezTo>
                  <a:pt x="511993" y="126832"/>
                  <a:pt x="503474" y="102968"/>
                  <a:pt x="486890" y="84840"/>
                </a:cubicBezTo>
                <a:cubicBezTo>
                  <a:pt x="470306" y="66712"/>
                  <a:pt x="448371" y="57391"/>
                  <a:pt x="421084" y="56879"/>
                </a:cubicBezTo>
                <a:close/>
                <a:moveTo>
                  <a:pt x="1709176" y="5324"/>
                </a:moveTo>
                <a:lnTo>
                  <a:pt x="1966747" y="5324"/>
                </a:lnTo>
                <a:lnTo>
                  <a:pt x="1966747" y="60156"/>
                </a:lnTo>
                <a:lnTo>
                  <a:pt x="1868859" y="60156"/>
                </a:lnTo>
                <a:lnTo>
                  <a:pt x="1868859" y="306311"/>
                </a:lnTo>
                <a:lnTo>
                  <a:pt x="1806654" y="306311"/>
                </a:lnTo>
                <a:lnTo>
                  <a:pt x="1806654" y="60156"/>
                </a:lnTo>
                <a:lnTo>
                  <a:pt x="1709176" y="60156"/>
                </a:lnTo>
                <a:close/>
                <a:moveTo>
                  <a:pt x="1189187" y="5324"/>
                </a:moveTo>
                <a:lnTo>
                  <a:pt x="1383684" y="5324"/>
                </a:lnTo>
                <a:lnTo>
                  <a:pt x="1383684" y="62204"/>
                </a:lnTo>
                <a:lnTo>
                  <a:pt x="1251801" y="62204"/>
                </a:lnTo>
                <a:lnTo>
                  <a:pt x="1251801" y="127377"/>
                </a:lnTo>
                <a:lnTo>
                  <a:pt x="1366072" y="127377"/>
                </a:lnTo>
                <a:lnTo>
                  <a:pt x="1366072" y="180161"/>
                </a:lnTo>
                <a:lnTo>
                  <a:pt x="1251801" y="180161"/>
                </a:lnTo>
                <a:lnTo>
                  <a:pt x="1251801" y="249431"/>
                </a:lnTo>
                <a:lnTo>
                  <a:pt x="1386960" y="249431"/>
                </a:lnTo>
                <a:lnTo>
                  <a:pt x="1386960" y="306311"/>
                </a:lnTo>
                <a:lnTo>
                  <a:pt x="1189187" y="306311"/>
                </a:lnTo>
                <a:close/>
                <a:moveTo>
                  <a:pt x="899551" y="5324"/>
                </a:moveTo>
                <a:lnTo>
                  <a:pt x="1157122" y="5324"/>
                </a:lnTo>
                <a:lnTo>
                  <a:pt x="1157122" y="60156"/>
                </a:lnTo>
                <a:lnTo>
                  <a:pt x="1059234" y="60156"/>
                </a:lnTo>
                <a:lnTo>
                  <a:pt x="1059234" y="306311"/>
                </a:lnTo>
                <a:lnTo>
                  <a:pt x="997029" y="306311"/>
                </a:lnTo>
                <a:lnTo>
                  <a:pt x="997029" y="60156"/>
                </a:lnTo>
                <a:lnTo>
                  <a:pt x="899551" y="60156"/>
                </a:lnTo>
                <a:close/>
                <a:moveTo>
                  <a:pt x="2090529" y="0"/>
                </a:moveTo>
                <a:cubicBezTo>
                  <a:pt x="2112178" y="110"/>
                  <a:pt x="2131978" y="2958"/>
                  <a:pt x="2149926" y="8542"/>
                </a:cubicBezTo>
                <a:cubicBezTo>
                  <a:pt x="2167874" y="14126"/>
                  <a:pt x="2183157" y="21781"/>
                  <a:pt x="2195774" y="31509"/>
                </a:cubicBezTo>
                <a:lnTo>
                  <a:pt x="2163445" y="83099"/>
                </a:lnTo>
                <a:cubicBezTo>
                  <a:pt x="2154330" y="75554"/>
                  <a:pt x="2143803" y="69340"/>
                  <a:pt x="2131862" y="64458"/>
                </a:cubicBezTo>
                <a:cubicBezTo>
                  <a:pt x="2119922" y="59576"/>
                  <a:pt x="2106007" y="57050"/>
                  <a:pt x="2090119" y="56879"/>
                </a:cubicBezTo>
                <a:cubicBezTo>
                  <a:pt x="2076672" y="56862"/>
                  <a:pt x="2066172" y="59559"/>
                  <a:pt x="2058616" y="64970"/>
                </a:cubicBezTo>
                <a:cubicBezTo>
                  <a:pt x="2051060" y="70382"/>
                  <a:pt x="2047218" y="78609"/>
                  <a:pt x="2047091" y="89654"/>
                </a:cubicBezTo>
                <a:cubicBezTo>
                  <a:pt x="2046629" y="98078"/>
                  <a:pt x="2050420" y="104889"/>
                  <a:pt x="2058462" y="110087"/>
                </a:cubicBezTo>
                <a:cubicBezTo>
                  <a:pt x="2066504" y="115284"/>
                  <a:pt x="2081564" y="119945"/>
                  <a:pt x="2103642" y="124067"/>
                </a:cubicBezTo>
                <a:cubicBezTo>
                  <a:pt x="2141949" y="132133"/>
                  <a:pt x="2168735" y="143552"/>
                  <a:pt x="2184002" y="158327"/>
                </a:cubicBezTo>
                <a:cubicBezTo>
                  <a:pt x="2199269" y="173101"/>
                  <a:pt x="2206603" y="191997"/>
                  <a:pt x="2206006" y="215016"/>
                </a:cubicBezTo>
                <a:cubicBezTo>
                  <a:pt x="2205692" y="244305"/>
                  <a:pt x="2195577" y="267626"/>
                  <a:pt x="2175662" y="284980"/>
                </a:cubicBezTo>
                <a:cubicBezTo>
                  <a:pt x="2155747" y="302333"/>
                  <a:pt x="2127916" y="311218"/>
                  <a:pt x="2092168" y="311635"/>
                </a:cubicBezTo>
                <a:cubicBezTo>
                  <a:pt x="2069093" y="311575"/>
                  <a:pt x="2047641" y="308114"/>
                  <a:pt x="2027811" y="301251"/>
                </a:cubicBezTo>
                <a:cubicBezTo>
                  <a:pt x="2007982" y="294389"/>
                  <a:pt x="1990533" y="284482"/>
                  <a:pt x="1975466" y="271533"/>
                </a:cubicBezTo>
                <a:lnTo>
                  <a:pt x="2009440" y="219523"/>
                </a:lnTo>
                <a:cubicBezTo>
                  <a:pt x="2019824" y="230311"/>
                  <a:pt x="2032619" y="238846"/>
                  <a:pt x="2047823" y="245128"/>
                </a:cubicBezTo>
                <a:cubicBezTo>
                  <a:pt x="2063026" y="251410"/>
                  <a:pt x="2078491" y="254619"/>
                  <a:pt x="2094217" y="254755"/>
                </a:cubicBezTo>
                <a:cubicBezTo>
                  <a:pt x="2110088" y="254721"/>
                  <a:pt x="2122296" y="251819"/>
                  <a:pt x="2130842" y="246050"/>
                </a:cubicBezTo>
                <a:cubicBezTo>
                  <a:pt x="2139388" y="240280"/>
                  <a:pt x="2143707" y="231847"/>
                  <a:pt x="2143801" y="220752"/>
                </a:cubicBezTo>
                <a:cubicBezTo>
                  <a:pt x="2144168" y="212080"/>
                  <a:pt x="2140053" y="204945"/>
                  <a:pt x="2131456" y="199346"/>
                </a:cubicBezTo>
                <a:cubicBezTo>
                  <a:pt x="2122859" y="193747"/>
                  <a:pt x="2107578" y="188865"/>
                  <a:pt x="2085611" y="184700"/>
                </a:cubicBezTo>
                <a:cubicBezTo>
                  <a:pt x="2047356" y="176276"/>
                  <a:pt x="2020774" y="164344"/>
                  <a:pt x="2005866" y="148904"/>
                </a:cubicBezTo>
                <a:cubicBezTo>
                  <a:pt x="1990957" y="133464"/>
                  <a:pt x="1983828" y="114670"/>
                  <a:pt x="1984477" y="92522"/>
                </a:cubicBezTo>
                <a:cubicBezTo>
                  <a:pt x="1984851" y="65017"/>
                  <a:pt x="1994436" y="42839"/>
                  <a:pt x="2013233" y="25989"/>
                </a:cubicBezTo>
                <a:cubicBezTo>
                  <a:pt x="2032030" y="9139"/>
                  <a:pt x="2057795" y="476"/>
                  <a:pt x="2090529" y="0"/>
                </a:cubicBezTo>
                <a:close/>
                <a:moveTo>
                  <a:pt x="1427312" y="0"/>
                </a:moveTo>
                <a:lnTo>
                  <a:pt x="1428949" y="0"/>
                </a:lnTo>
                <a:lnTo>
                  <a:pt x="1606706" y="173222"/>
                </a:lnTo>
                <a:lnTo>
                  <a:pt x="1606706" y="5324"/>
                </a:lnTo>
                <a:lnTo>
                  <a:pt x="1669319" y="5324"/>
                </a:lnTo>
                <a:lnTo>
                  <a:pt x="1669319" y="311635"/>
                </a:lnTo>
                <a:lnTo>
                  <a:pt x="1667682" y="311635"/>
                </a:lnTo>
                <a:lnTo>
                  <a:pt x="1489925" y="138414"/>
                </a:lnTo>
                <a:lnTo>
                  <a:pt x="1489925" y="306311"/>
                </a:lnTo>
                <a:lnTo>
                  <a:pt x="1427312" y="306311"/>
                </a:lnTo>
                <a:close/>
                <a:moveTo>
                  <a:pt x="617687" y="0"/>
                </a:moveTo>
                <a:lnTo>
                  <a:pt x="619324" y="0"/>
                </a:lnTo>
                <a:lnTo>
                  <a:pt x="797081" y="173222"/>
                </a:lnTo>
                <a:lnTo>
                  <a:pt x="797081" y="5324"/>
                </a:lnTo>
                <a:lnTo>
                  <a:pt x="859694" y="5324"/>
                </a:lnTo>
                <a:lnTo>
                  <a:pt x="859694" y="311635"/>
                </a:lnTo>
                <a:lnTo>
                  <a:pt x="858057" y="311635"/>
                </a:lnTo>
                <a:lnTo>
                  <a:pt x="680301" y="138414"/>
                </a:lnTo>
                <a:lnTo>
                  <a:pt x="680301" y="306311"/>
                </a:lnTo>
                <a:lnTo>
                  <a:pt x="617687" y="306311"/>
                </a:lnTo>
                <a:close/>
                <a:moveTo>
                  <a:pt x="421084" y="0"/>
                </a:moveTo>
                <a:cubicBezTo>
                  <a:pt x="450854" y="254"/>
                  <a:pt x="477341" y="7066"/>
                  <a:pt x="500546" y="20436"/>
                </a:cubicBezTo>
                <a:cubicBezTo>
                  <a:pt x="523750" y="33806"/>
                  <a:pt x="542039" y="52206"/>
                  <a:pt x="555411" y="75635"/>
                </a:cubicBezTo>
                <a:cubicBezTo>
                  <a:pt x="568783" y="99065"/>
                  <a:pt x="575606" y="125997"/>
                  <a:pt x="575878" y="156432"/>
                </a:cubicBezTo>
                <a:cubicBezTo>
                  <a:pt x="575606" y="186593"/>
                  <a:pt x="568783" y="213298"/>
                  <a:pt x="555411" y="236545"/>
                </a:cubicBezTo>
                <a:cubicBezTo>
                  <a:pt x="542039" y="259793"/>
                  <a:pt x="523750" y="278056"/>
                  <a:pt x="500546" y="291335"/>
                </a:cubicBezTo>
                <a:cubicBezTo>
                  <a:pt x="477341" y="304614"/>
                  <a:pt x="450854" y="311380"/>
                  <a:pt x="421084" y="311635"/>
                </a:cubicBezTo>
                <a:cubicBezTo>
                  <a:pt x="391190" y="311380"/>
                  <a:pt x="364677" y="304614"/>
                  <a:pt x="341546" y="291335"/>
                </a:cubicBezTo>
                <a:cubicBezTo>
                  <a:pt x="318415" y="278056"/>
                  <a:pt x="300223" y="259793"/>
                  <a:pt x="286969" y="236545"/>
                </a:cubicBezTo>
                <a:cubicBezTo>
                  <a:pt x="273716" y="213298"/>
                  <a:pt x="266960" y="186593"/>
                  <a:pt x="266700" y="156432"/>
                </a:cubicBezTo>
                <a:cubicBezTo>
                  <a:pt x="266960" y="125997"/>
                  <a:pt x="273716" y="99065"/>
                  <a:pt x="286969" y="75635"/>
                </a:cubicBezTo>
                <a:cubicBezTo>
                  <a:pt x="300223" y="52206"/>
                  <a:pt x="318415" y="33806"/>
                  <a:pt x="341546" y="20436"/>
                </a:cubicBezTo>
                <a:cubicBezTo>
                  <a:pt x="364677" y="7066"/>
                  <a:pt x="391190" y="254"/>
                  <a:pt x="421084" y="0"/>
                </a:cubicBezTo>
                <a:close/>
                <a:moveTo>
                  <a:pt x="154359" y="0"/>
                </a:moveTo>
                <a:cubicBezTo>
                  <a:pt x="177867" y="8"/>
                  <a:pt x="198328" y="3776"/>
                  <a:pt x="215744" y="11304"/>
                </a:cubicBezTo>
                <a:cubicBezTo>
                  <a:pt x="233159" y="18832"/>
                  <a:pt x="249013" y="30068"/>
                  <a:pt x="263306" y="45012"/>
                </a:cubicBezTo>
                <a:lnTo>
                  <a:pt x="223986" y="90473"/>
                </a:lnTo>
                <a:cubicBezTo>
                  <a:pt x="216017" y="80829"/>
                  <a:pt x="206255" y="72874"/>
                  <a:pt x="194702" y="66609"/>
                </a:cubicBezTo>
                <a:cubicBezTo>
                  <a:pt x="183148" y="60345"/>
                  <a:pt x="169701" y="57101"/>
                  <a:pt x="154359" y="56879"/>
                </a:cubicBezTo>
                <a:cubicBezTo>
                  <a:pt x="126362" y="57409"/>
                  <a:pt x="104228" y="66695"/>
                  <a:pt x="87956" y="84738"/>
                </a:cubicBezTo>
                <a:cubicBezTo>
                  <a:pt x="71684" y="102781"/>
                  <a:pt x="63373" y="126406"/>
                  <a:pt x="63023" y="155612"/>
                </a:cubicBezTo>
                <a:cubicBezTo>
                  <a:pt x="63373" y="184836"/>
                  <a:pt x="71684" y="208530"/>
                  <a:pt x="87956" y="226692"/>
                </a:cubicBezTo>
                <a:cubicBezTo>
                  <a:pt x="104228" y="244855"/>
                  <a:pt x="126362" y="254209"/>
                  <a:pt x="154359" y="254755"/>
                </a:cubicBezTo>
                <a:cubicBezTo>
                  <a:pt x="169914" y="254525"/>
                  <a:pt x="183549" y="251196"/>
                  <a:pt x="195265" y="244769"/>
                </a:cubicBezTo>
                <a:cubicBezTo>
                  <a:pt x="206980" y="238342"/>
                  <a:pt x="216827" y="230200"/>
                  <a:pt x="224806" y="220342"/>
                </a:cubicBezTo>
                <a:lnTo>
                  <a:pt x="263715" y="265804"/>
                </a:lnTo>
                <a:cubicBezTo>
                  <a:pt x="248817" y="282036"/>
                  <a:pt x="232331" y="293766"/>
                  <a:pt x="214259" y="300996"/>
                </a:cubicBezTo>
                <a:cubicBezTo>
                  <a:pt x="196186" y="308225"/>
                  <a:pt x="176220" y="311771"/>
                  <a:pt x="154359" y="311635"/>
                </a:cubicBezTo>
                <a:cubicBezTo>
                  <a:pt x="123957" y="311363"/>
                  <a:pt x="97208" y="304495"/>
                  <a:pt x="74110" y="291032"/>
                </a:cubicBezTo>
                <a:cubicBezTo>
                  <a:pt x="51013" y="277568"/>
                  <a:pt x="32944" y="259143"/>
                  <a:pt x="19904" y="235756"/>
                </a:cubicBezTo>
                <a:cubicBezTo>
                  <a:pt x="6864" y="212370"/>
                  <a:pt x="229" y="185655"/>
                  <a:pt x="0" y="155612"/>
                </a:cubicBezTo>
                <a:cubicBezTo>
                  <a:pt x="229" y="125704"/>
                  <a:pt x="6864" y="99085"/>
                  <a:pt x="19904" y="75757"/>
                </a:cubicBezTo>
                <a:cubicBezTo>
                  <a:pt x="32944" y="52428"/>
                  <a:pt x="51013" y="34039"/>
                  <a:pt x="74110" y="20588"/>
                </a:cubicBezTo>
                <a:cubicBezTo>
                  <a:pt x="97208" y="7137"/>
                  <a:pt x="123957" y="274"/>
                  <a:pt x="15435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200" b="1" dirty="0">
              <a:latin typeface="Radikal" pitchFamily="50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407988" y="1648493"/>
            <a:ext cx="904883" cy="107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0" hasCustomPrompt="1"/>
          </p:nvPr>
        </p:nvSpPr>
        <p:spPr>
          <a:xfrm>
            <a:off x="4318506" y="2353228"/>
            <a:ext cx="1826141" cy="584775"/>
          </a:xfr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团队介绍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 hasCustomPrompt="1"/>
          </p:nvPr>
        </p:nvSpPr>
        <p:spPr>
          <a:xfrm>
            <a:off x="6047226" y="4183969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产品服务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8475320" y="1657312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核心优势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3" hasCustomPrompt="1"/>
          </p:nvPr>
        </p:nvSpPr>
        <p:spPr>
          <a:xfrm>
            <a:off x="10189408" y="3825250"/>
            <a:ext cx="1826141" cy="584775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spc="0">
                <a:solidFill>
                  <a:srgbClr val="FFFFF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社会认可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DE77E-4743-495A-81F7-4A6A07285A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62BAB-295E-4EF2-8636-5D0A9AEB31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DE77E-4743-495A-81F7-4A6A07285A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62BAB-295E-4EF2-8636-5D0A9AEB31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阿里巴巴普惠体 B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png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12.xml"/><Relationship Id="rId27" Type="http://schemas.openxmlformats.org/officeDocument/2006/relationships/tags" Target="../tags/tag19.xml"/><Relationship Id="rId26" Type="http://schemas.openxmlformats.org/officeDocument/2006/relationships/image" Target="../media/image37.jpeg"/><Relationship Id="rId25" Type="http://schemas.openxmlformats.org/officeDocument/2006/relationships/image" Target="../media/image36.jpeg"/><Relationship Id="rId24" Type="http://schemas.openxmlformats.org/officeDocument/2006/relationships/image" Target="../media/image35.jpeg"/><Relationship Id="rId23" Type="http://schemas.openxmlformats.org/officeDocument/2006/relationships/image" Target="../media/image34.jpeg"/><Relationship Id="rId22" Type="http://schemas.openxmlformats.org/officeDocument/2006/relationships/image" Target="../media/image33.png"/><Relationship Id="rId21" Type="http://schemas.openxmlformats.org/officeDocument/2006/relationships/image" Target="../media/image32.jpeg"/><Relationship Id="rId20" Type="http://schemas.openxmlformats.org/officeDocument/2006/relationships/image" Target="../media/image31.png"/><Relationship Id="rId2" Type="http://schemas.openxmlformats.org/officeDocument/2006/relationships/image" Target="../media/image13.jpeg"/><Relationship Id="rId19" Type="http://schemas.openxmlformats.org/officeDocument/2006/relationships/image" Target="../media/image30.jpeg"/><Relationship Id="rId18" Type="http://schemas.openxmlformats.org/officeDocument/2006/relationships/image" Target="../media/image29.jpeg"/><Relationship Id="rId17" Type="http://schemas.openxmlformats.org/officeDocument/2006/relationships/image" Target="../media/image28.jpeg"/><Relationship Id="rId16" Type="http://schemas.openxmlformats.org/officeDocument/2006/relationships/image" Target="../media/image27.jpeg"/><Relationship Id="rId15" Type="http://schemas.openxmlformats.org/officeDocument/2006/relationships/image" Target="../media/image26.jpeg"/><Relationship Id="rId14" Type="http://schemas.openxmlformats.org/officeDocument/2006/relationships/image" Target="../media/image25.png"/><Relationship Id="rId13" Type="http://schemas.openxmlformats.org/officeDocument/2006/relationships/image" Target="../media/image24.jpeg"/><Relationship Id="rId12" Type="http://schemas.openxmlformats.org/officeDocument/2006/relationships/image" Target="../media/image23.jpeg"/><Relationship Id="rId11" Type="http://schemas.openxmlformats.org/officeDocument/2006/relationships/image" Target="../media/image22.jpeg"/><Relationship Id="rId10" Type="http://schemas.openxmlformats.org/officeDocument/2006/relationships/image" Target="../media/image21.jpe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image" Target="../media/image38.emf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37.xml"/><Relationship Id="rId6" Type="http://schemas.openxmlformats.org/officeDocument/2006/relationships/image" Target="../media/image39.png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3.xml"/><Relationship Id="rId4" Type="http://schemas.openxmlformats.org/officeDocument/2006/relationships/image" Target="../media/image44.png"/><Relationship Id="rId3" Type="http://schemas.openxmlformats.org/officeDocument/2006/relationships/tags" Target="../tags/tag42.xml"/><Relationship Id="rId2" Type="http://schemas.openxmlformats.org/officeDocument/2006/relationships/image" Target="../media/image43.png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0"/>
          </p:nvPr>
        </p:nvSpPr>
        <p:spPr>
          <a:xfrm>
            <a:off x="2585720" y="2011045"/>
            <a:ext cx="9099550" cy="959485"/>
          </a:xfrm>
        </p:spPr>
        <p:txBody>
          <a:bodyPr/>
          <a:lstStyle/>
          <a:p>
            <a:pPr algn="ctr"/>
            <a:r>
              <a:rPr lang="zh-CN" altLang="en-US" spc="300" dirty="0" smtClean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空气治理专家“滤森”</a:t>
            </a:r>
            <a:r>
              <a:rPr lang="zh-CN" altLang="en-US" spc="300" dirty="0" smtClean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系列产品</a:t>
            </a:r>
            <a:endParaRPr lang="zh-CN" altLang="en-US" spc="300" dirty="0" smtClean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295708" y="3889372"/>
            <a:ext cx="2505985" cy="379119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浙江连微环境有限公司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10219160" y="4763858"/>
            <a:ext cx="1466218" cy="1903026"/>
            <a:chOff x="9800613" y="4736113"/>
            <a:chExt cx="1483490" cy="1925443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00613" y="4736113"/>
              <a:ext cx="1483490" cy="1469226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9955849" y="6194453"/>
              <a:ext cx="1189506" cy="467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微信扫一扫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关注公众号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809740" y="4890135"/>
            <a:ext cx="3409315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浙江连微环境有限公司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地址：浙江省杭州市拱墅区鹏锦科创大厦17楼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总机：0571-87608587，0571-86793151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手机：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131-1571-7009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应用案例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9" name="koppt-文本框"/>
          <p:cNvSpPr/>
          <p:nvPr/>
        </p:nvSpPr>
        <p:spPr>
          <a:xfrm>
            <a:off x="1275715" y="6144895"/>
            <a:ext cx="3651885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图：龙港市市政府区域</a:t>
            </a: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滤森</a:t>
            </a: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布点图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koppt-文本框"/>
          <p:cNvSpPr/>
          <p:nvPr/>
        </p:nvSpPr>
        <p:spPr>
          <a:xfrm>
            <a:off x="815975" y="912495"/>
            <a:ext cx="4571365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b="1" dirty="0">
                <a:cs typeface="+mn-ea"/>
                <a:sym typeface="+mn-lt"/>
              </a:rPr>
              <a:t>龙港市重点区域空气质量改善试点项目</a:t>
            </a:r>
            <a:endParaRPr lang="zh-CN" altLang="en-US" sz="1400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cs typeface="+mn-ea"/>
                <a:sym typeface="+mn-lt"/>
              </a:rPr>
              <a:t>                       </a:t>
            </a:r>
            <a:r>
              <a:rPr lang="zh-CN" altLang="en-US" sz="1400" b="1" dirty="0">
                <a:cs typeface="+mn-ea"/>
                <a:sym typeface="+mn-lt"/>
              </a:rPr>
              <a:t>——</a:t>
            </a:r>
            <a:r>
              <a:rPr lang="zh-CN" altLang="en-US" sz="1400" b="1" dirty="0">
                <a:cs typeface="+mn-ea"/>
                <a:sym typeface="+mn-lt"/>
              </a:rPr>
              <a:t>基于“滤森”系统打造城市绿色森林</a:t>
            </a:r>
            <a:endParaRPr lang="zh-CN" altLang="en-US" sz="1400" b="1" dirty="0">
              <a:cs typeface="+mn-ea"/>
              <a:sym typeface="+mn-lt"/>
            </a:endParaRPr>
          </a:p>
        </p:txBody>
      </p:sp>
      <p:sp>
        <p:nvSpPr>
          <p:cNvPr id="56" name="koppt-文本框"/>
          <p:cNvSpPr/>
          <p:nvPr/>
        </p:nvSpPr>
        <p:spPr>
          <a:xfrm>
            <a:off x="7131685" y="6144895"/>
            <a:ext cx="3651885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龙港市市政府</a:t>
            </a: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滤森</a:t>
            </a: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布局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实景图（部分）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730375"/>
            <a:ext cx="4804410" cy="4333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40" y="1793240"/>
            <a:ext cx="5409565" cy="41967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75000"/>
              </a:schemeClr>
            </a:gs>
            <a:gs pos="0">
              <a:schemeClr val="accent1">
                <a:lumMod val="25000"/>
                <a:lumOff val="75000"/>
              </a:schemeClr>
            </a:gs>
            <a:gs pos="100000">
              <a:schemeClr val="accent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661651" y="1641436"/>
            <a:ext cx="611187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01  </a:t>
            </a:r>
            <a:r>
              <a:rPr kumimoji="0" lang="zh-CN" altLang="en-US" sz="28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公司介绍</a:t>
            </a:r>
            <a:endParaRPr kumimoji="0" lang="en-US" altLang="zh-CN" sz="2800" b="1" i="0" u="none" strike="noStrike" kern="1200" cap="none" spc="0" normalizeH="0" baseline="0" noProof="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02  </a:t>
            </a:r>
            <a:r>
              <a:rPr kumimoji="0" lang="zh-CN" altLang="en-US" sz="28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产品简介</a:t>
            </a:r>
            <a:endParaRPr kumimoji="0" lang="en-US" altLang="zh-CN" sz="2800" b="1" i="0" u="none" strike="noStrike" kern="1200" cap="none" spc="0" normalizeH="0" baseline="0" noProof="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03  </a:t>
            </a:r>
            <a:r>
              <a:rPr kumimoji="0" lang="zh-CN" altLang="en-US" sz="28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操作方法</a:t>
            </a:r>
            <a:endParaRPr kumimoji="0" lang="en-US" altLang="zh-CN" sz="2800" b="1" i="0" u="none" strike="noStrike" kern="1200" cap="none" spc="0" normalizeH="0" baseline="0" noProof="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04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应用场景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05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应用案例</a:t>
            </a:r>
            <a:endParaRPr kumimoji="0" lang="zh-CN" altLang="en-US" sz="2800" b="1" i="0" u="none" strike="noStrike" kern="1200" cap="none" spc="0" normalizeH="0" baseline="0" noProof="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4540" y="2694305"/>
            <a:ext cx="1662430" cy="1469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目录</a:t>
            </a:r>
            <a:endParaRPr kumimoji="0" lang="zh-CN" altLang="en-US" sz="5400" b="1" i="0" u="none" strike="noStrike" kern="1200" cap="none" spc="0" normalizeH="0" baseline="0" noProof="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35479" y="377171"/>
            <a:ext cx="5669868" cy="535544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公司介绍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35" y="1101725"/>
            <a:ext cx="5144770" cy="4733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2000" dirty="0">
                <a:cs typeface="+mn-ea"/>
                <a:sym typeface="+mn-lt"/>
              </a:rPr>
              <a:t>浙江连微环境有限公司成立于2021年，是一家生态环境领域的数字化产品与服务商，产品覆盖大气、水、噪声、固废、生态等生态环境全要素，以数字化、精细化、智能化为产品特色，以创新与实用为产品目标，以自主研发的智能硬件建立工业物联网、将大数据算法与环保专业技术服务融合，实现企业合规生产、政府精准监管，致力于实现减污降碳协同增效。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9" name="文本占位符 1"/>
          <p:cNvSpPr>
            <a:spLocks noGrp="1"/>
          </p:cNvSpPr>
          <p:nvPr/>
        </p:nvSpPr>
        <p:spPr>
          <a:xfrm>
            <a:off x="6096000" y="377190"/>
            <a:ext cx="5333365" cy="535305"/>
          </a:xfrm>
          <a:prstGeom prst="rect">
            <a:avLst/>
          </a:prstGeom>
          <a:effectLst>
            <a:glow rad="304800">
              <a:schemeClr val="accent1">
                <a:alpha val="40000"/>
              </a:schemeClr>
            </a:glo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cs typeface="+mn-ea"/>
                <a:sym typeface="+mn-lt"/>
              </a:rPr>
              <a:t>合作伙伴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114415" y="1639570"/>
            <a:ext cx="5488305" cy="3004820"/>
            <a:chOff x="1664" y="3452"/>
            <a:chExt cx="15606" cy="7278"/>
          </a:xfrm>
        </p:grpSpPr>
        <p:sp>
          <p:nvSpPr>
            <p:cNvPr id="31" name="矩形 30"/>
            <p:cNvSpPr/>
            <p:nvPr/>
          </p:nvSpPr>
          <p:spPr>
            <a:xfrm>
              <a:off x="1664" y="3452"/>
              <a:ext cx="15607" cy="72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958" y="3598"/>
              <a:ext cx="14931" cy="1423"/>
              <a:chOff x="338" y="10278"/>
              <a:chExt cx="11223" cy="1192"/>
            </a:xfrm>
          </p:grpSpPr>
          <p:pic>
            <p:nvPicPr>
              <p:cNvPr id="48" name="图片 47" descr="金鹭家具"/>
              <p:cNvPicPr>
                <a:picLocks noChangeAspect="1"/>
              </p:cNvPicPr>
              <p:nvPr/>
            </p:nvPicPr>
            <p:blipFill>
              <a:blip r:embed="rId1"/>
              <a:srcRect t="5250"/>
              <a:stretch>
                <a:fillRect/>
              </a:stretch>
            </p:blipFill>
            <p:spPr>
              <a:xfrm>
                <a:off x="338" y="10345"/>
                <a:ext cx="1341" cy="1092"/>
              </a:xfrm>
              <a:prstGeom prst="rect">
                <a:avLst/>
              </a:prstGeom>
            </p:spPr>
          </p:pic>
          <p:pic>
            <p:nvPicPr>
              <p:cNvPr id="49" name="图片 48" descr="吉成汽车零部件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34" y="10278"/>
                <a:ext cx="1275" cy="1192"/>
              </a:xfrm>
              <a:prstGeom prst="rect">
                <a:avLst/>
              </a:prstGeom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" y="10389"/>
                <a:ext cx="1219" cy="967"/>
              </a:xfrm>
              <a:prstGeom prst="rect">
                <a:avLst/>
              </a:prstGeom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4"/>
              <a:srcRect l="5950" t="5638" r="4990"/>
              <a:stretch>
                <a:fillRect/>
              </a:stretch>
            </p:blipFill>
            <p:spPr>
              <a:xfrm>
                <a:off x="6709" y="10283"/>
                <a:ext cx="1154" cy="1187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8" y="10602"/>
                <a:ext cx="1464" cy="570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97" y="10461"/>
                <a:ext cx="1464" cy="856"/>
              </a:xfrm>
              <a:prstGeom prst="rect">
                <a:avLst/>
              </a:prstGeom>
            </p:spPr>
          </p:pic>
          <p:pic>
            <p:nvPicPr>
              <p:cNvPr id="54" name="图片 53" descr="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9" y="10278"/>
                <a:ext cx="1171" cy="1183"/>
              </a:xfrm>
              <a:prstGeom prst="rect">
                <a:avLst/>
              </a:prstGeom>
            </p:spPr>
          </p:pic>
        </p:grpSp>
        <p:grpSp>
          <p:nvGrpSpPr>
            <p:cNvPr id="55" name="组合 54"/>
            <p:cNvGrpSpPr/>
            <p:nvPr/>
          </p:nvGrpSpPr>
          <p:grpSpPr>
            <a:xfrm>
              <a:off x="1958" y="8868"/>
              <a:ext cx="14893" cy="1611"/>
              <a:chOff x="443" y="14945"/>
              <a:chExt cx="10970" cy="1350"/>
            </a:xfrm>
          </p:grpSpPr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9" y="14945"/>
                <a:ext cx="1280" cy="1305"/>
              </a:xfrm>
              <a:prstGeom prst="rect">
                <a:avLst/>
              </a:prstGeom>
            </p:spPr>
          </p:pic>
          <p:pic>
            <p:nvPicPr>
              <p:cNvPr id="57" name="图片 56" descr="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" y="14945"/>
                <a:ext cx="1260" cy="1350"/>
              </a:xfrm>
              <a:prstGeom prst="rect">
                <a:avLst/>
              </a:prstGeom>
            </p:spPr>
          </p:pic>
          <p:pic>
            <p:nvPicPr>
              <p:cNvPr id="58" name="图片 57" descr="杭州华恒塑业有限公司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0" y="15370"/>
                <a:ext cx="1723" cy="586"/>
              </a:xfrm>
              <a:prstGeom prst="rect">
                <a:avLst/>
              </a:prstGeom>
            </p:spPr>
          </p:pic>
          <p:pic>
            <p:nvPicPr>
              <p:cNvPr id="59" name="图片 58" descr="松冈科技（浙江）有限公司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77" y="15294"/>
                <a:ext cx="1636" cy="662"/>
              </a:xfrm>
              <a:prstGeom prst="rect">
                <a:avLst/>
              </a:prstGeom>
            </p:spPr>
          </p:pic>
          <p:pic>
            <p:nvPicPr>
              <p:cNvPr id="60" name="图片 59" descr="杭州为家美小家电有限公司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03" y="15245"/>
                <a:ext cx="1697" cy="804"/>
              </a:xfrm>
              <a:prstGeom prst="rect">
                <a:avLst/>
              </a:prstGeom>
            </p:spPr>
          </p:pic>
          <p:pic>
            <p:nvPicPr>
              <p:cNvPr id="61" name="图片 60" descr="杭州萧山吉祥家私有限公司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0" y="14945"/>
                <a:ext cx="1198" cy="1305"/>
              </a:xfrm>
              <a:prstGeom prst="rect">
                <a:avLst/>
              </a:prstGeom>
            </p:spPr>
          </p:pic>
        </p:grpSp>
        <p:grpSp>
          <p:nvGrpSpPr>
            <p:cNvPr id="62" name="组合 61"/>
            <p:cNvGrpSpPr/>
            <p:nvPr/>
          </p:nvGrpSpPr>
          <p:grpSpPr>
            <a:xfrm>
              <a:off x="1958" y="7073"/>
              <a:ext cx="14893" cy="1625"/>
              <a:chOff x="366" y="13368"/>
              <a:chExt cx="10959" cy="1361"/>
            </a:xfrm>
          </p:grpSpPr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14"/>
              <a:srcRect r="5232"/>
              <a:stretch>
                <a:fillRect/>
              </a:stretch>
            </p:blipFill>
            <p:spPr>
              <a:xfrm>
                <a:off x="366" y="13368"/>
                <a:ext cx="1227" cy="1339"/>
              </a:xfrm>
              <a:prstGeom prst="rect">
                <a:avLst/>
              </a:prstGeom>
            </p:spPr>
          </p:pic>
          <p:pic>
            <p:nvPicPr>
              <p:cNvPr id="64" name="图片 63" descr="浙江博佳包装有限公司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5" y="13721"/>
                <a:ext cx="2113" cy="585"/>
              </a:xfrm>
              <a:prstGeom prst="rect">
                <a:avLst/>
              </a:prstGeom>
            </p:spPr>
          </p:pic>
          <p:pic>
            <p:nvPicPr>
              <p:cNvPr id="65" name="图片 64" descr="杭州庆荣装饰材料有限公司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27" y="13368"/>
                <a:ext cx="1462" cy="1257"/>
              </a:xfrm>
              <a:prstGeom prst="rect">
                <a:avLst/>
              </a:prstGeom>
            </p:spPr>
          </p:pic>
          <p:pic>
            <p:nvPicPr>
              <p:cNvPr id="66" name="图片 65" descr="杭州金世联中环塑业有限公司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95" y="13368"/>
                <a:ext cx="1230" cy="1257"/>
              </a:xfrm>
              <a:prstGeom prst="rect">
                <a:avLst/>
              </a:prstGeom>
            </p:spPr>
          </p:pic>
          <p:pic>
            <p:nvPicPr>
              <p:cNvPr id="67" name="图片 66" descr="杭州艾得乐卫浴洁具有限公司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26" y="13368"/>
                <a:ext cx="1225" cy="1361"/>
              </a:xfrm>
              <a:prstGeom prst="rect">
                <a:avLst/>
              </a:prstGeom>
            </p:spPr>
          </p:pic>
          <p:pic>
            <p:nvPicPr>
              <p:cNvPr id="68" name="图片 67" descr="杭州康新轴承制造有限公司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98" y="13721"/>
                <a:ext cx="1680" cy="660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/>
          </p:nvGrpSpPr>
          <p:grpSpPr>
            <a:xfrm>
              <a:off x="1958" y="5304"/>
              <a:ext cx="14906" cy="1543"/>
              <a:chOff x="455" y="11726"/>
              <a:chExt cx="10798" cy="1293"/>
            </a:xfrm>
          </p:grpSpPr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5" y="11730"/>
                <a:ext cx="1248" cy="1274"/>
              </a:xfrm>
              <a:prstGeom prst="rect">
                <a:avLst/>
              </a:prstGeom>
            </p:spPr>
          </p:pic>
          <p:pic>
            <p:nvPicPr>
              <p:cNvPr id="71" name="图片 70" descr="2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16" y="12085"/>
                <a:ext cx="1355" cy="495"/>
              </a:xfrm>
              <a:prstGeom prst="rect">
                <a:avLst/>
              </a:prstGeom>
            </p:spPr>
          </p:pic>
          <p:pic>
            <p:nvPicPr>
              <p:cNvPr id="72" name="图片 71" descr="杭州敏邦实业有限公司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47" y="11796"/>
                <a:ext cx="1257" cy="1223"/>
              </a:xfrm>
              <a:prstGeom prst="rect">
                <a:avLst/>
              </a:prstGeom>
            </p:spPr>
          </p:pic>
          <p:pic>
            <p:nvPicPr>
              <p:cNvPr id="73" name="图片 72" descr="杭州鑫盛镜业有限公司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62" y="11730"/>
                <a:ext cx="1183" cy="1289"/>
              </a:xfrm>
              <a:prstGeom prst="rect">
                <a:avLst/>
              </a:prstGeom>
            </p:spPr>
          </p:pic>
          <p:pic>
            <p:nvPicPr>
              <p:cNvPr id="74" name="图片 73" descr="杭州速博雷尔传动机械有限公司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0" y="11726"/>
                <a:ext cx="1175" cy="1274"/>
              </a:xfrm>
              <a:prstGeom prst="rect">
                <a:avLst/>
              </a:prstGeom>
            </p:spPr>
          </p:pic>
          <p:pic>
            <p:nvPicPr>
              <p:cNvPr id="75" name="图片 74" descr="杭州镜涛实业有限公司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43" y="12037"/>
                <a:ext cx="1410" cy="568"/>
              </a:xfrm>
              <a:prstGeom prst="rect">
                <a:avLst/>
              </a:prstGeom>
            </p:spPr>
          </p:pic>
          <p:pic>
            <p:nvPicPr>
              <p:cNvPr id="76" name="图片 75" descr="浙江申新塑胶有限公司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55" y="12085"/>
                <a:ext cx="1489" cy="480"/>
              </a:xfrm>
              <a:prstGeom prst="rect">
                <a:avLst/>
              </a:prstGeom>
            </p:spPr>
          </p:pic>
        </p:grpSp>
      </p:grpSp>
    </p:spTree>
    <p:custDataLst>
      <p:tags r:id="rId2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35635" y="377190"/>
            <a:ext cx="1813560" cy="535305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产品简介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635635" y="1715135"/>
            <a:ext cx="6623685" cy="16179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cs typeface="+mn-ea"/>
                <a:sym typeface="+mn-lt"/>
              </a:rPr>
              <a:t>“滤森”系列产品装置主要由</a:t>
            </a:r>
            <a:r>
              <a:rPr lang="zh-CN" altLang="en-US" sz="2000" b="1" dirty="0">
                <a:cs typeface="+mn-ea"/>
                <a:sym typeface="+mn-lt"/>
              </a:rPr>
              <a:t>机架</a:t>
            </a:r>
            <a:r>
              <a:rPr lang="zh-CN" altLang="en-US" sz="2000" dirty="0">
                <a:cs typeface="+mn-ea"/>
                <a:sym typeface="+mn-lt"/>
              </a:rPr>
              <a:t>、</a:t>
            </a:r>
            <a:r>
              <a:rPr lang="zh-CN" altLang="en-US" sz="2000" b="1" dirty="0">
                <a:cs typeface="+mn-ea"/>
                <a:sym typeface="+mn-lt"/>
              </a:rPr>
              <a:t>空气净化系统</a:t>
            </a:r>
            <a:r>
              <a:rPr lang="zh-CN" altLang="en-US" sz="2000" dirty="0">
                <a:cs typeface="+mn-ea"/>
                <a:sym typeface="+mn-lt"/>
              </a:rPr>
              <a:t>、</a:t>
            </a:r>
            <a:r>
              <a:rPr lang="zh-CN" altLang="en-US" sz="2000" b="1" dirty="0">
                <a:cs typeface="+mn-ea"/>
                <a:sym typeface="+mn-lt"/>
              </a:rPr>
              <a:t>风机</a:t>
            </a:r>
            <a:r>
              <a:rPr lang="zh-CN" altLang="en-US" sz="2000" dirty="0">
                <a:cs typeface="+mn-ea"/>
                <a:sym typeface="+mn-lt"/>
              </a:rPr>
              <a:t>、</a:t>
            </a:r>
            <a:r>
              <a:rPr lang="zh-CN" altLang="en-US" sz="2000" b="1" dirty="0">
                <a:cs typeface="+mn-ea"/>
                <a:sym typeface="+mn-lt"/>
              </a:rPr>
              <a:t>光伏供电系统</a:t>
            </a:r>
            <a:r>
              <a:rPr lang="zh-CN" altLang="en-US" sz="2000" dirty="0">
                <a:cs typeface="+mn-ea"/>
                <a:sym typeface="+mn-lt"/>
              </a:rPr>
              <a:t>、</a:t>
            </a:r>
            <a:r>
              <a:rPr lang="zh-CN" altLang="en-US" sz="2000" b="1" dirty="0">
                <a:cs typeface="+mn-ea"/>
                <a:sym typeface="+mn-lt"/>
              </a:rPr>
              <a:t>设备操作系统</a:t>
            </a:r>
            <a:r>
              <a:rPr lang="zh-CN" altLang="en-US" sz="2000" dirty="0">
                <a:cs typeface="+mn-ea"/>
                <a:sym typeface="+mn-lt"/>
              </a:rPr>
              <a:t>、</a:t>
            </a:r>
            <a:r>
              <a:rPr lang="zh-CN" altLang="en-US" sz="2000" b="1" dirty="0">
                <a:cs typeface="+mn-ea"/>
                <a:sym typeface="+mn-lt"/>
              </a:rPr>
              <a:t>空气质量及气象感知系统</a:t>
            </a:r>
            <a:r>
              <a:rPr lang="zh-CN" altLang="en-US" sz="2000" dirty="0">
                <a:cs typeface="+mn-ea"/>
                <a:sym typeface="+mn-lt"/>
              </a:rPr>
              <a:t>共同构成。</a:t>
            </a:r>
            <a:endParaRPr lang="zh-CN" altLang="en-US" sz="2000" dirty="0">
              <a:cs typeface="+mn-ea"/>
              <a:sym typeface="+mn-lt"/>
            </a:endParaRPr>
          </a:p>
        </p:txBody>
      </p:sp>
      <p:cxnSp>
        <p:nvCxnSpPr>
          <p:cNvPr id="17" name="koppt-矩形"/>
          <p:cNvCxnSpPr/>
          <p:nvPr>
            <p:custDataLst>
              <p:tags r:id="rId2"/>
            </p:custDataLst>
          </p:nvPr>
        </p:nvCxnSpPr>
        <p:spPr>
          <a:xfrm>
            <a:off x="691623" y="1616163"/>
            <a:ext cx="154686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koppt-矩形"/>
          <p:cNvCxnSpPr/>
          <p:nvPr>
            <p:custDataLst>
              <p:tags r:id="rId3"/>
            </p:custDataLst>
          </p:nvPr>
        </p:nvCxnSpPr>
        <p:spPr>
          <a:xfrm>
            <a:off x="2238483" y="1616163"/>
            <a:ext cx="128778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koppt-矩形"/>
          <p:cNvCxnSpPr/>
          <p:nvPr>
            <p:custDataLst>
              <p:tags r:id="rId4"/>
            </p:custDataLst>
          </p:nvPr>
        </p:nvCxnSpPr>
        <p:spPr>
          <a:xfrm>
            <a:off x="3526263" y="1616163"/>
            <a:ext cx="267843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koppt-文本框"/>
          <p:cNvSpPr/>
          <p:nvPr>
            <p:custDataLst>
              <p:tags r:id="rId5"/>
            </p:custDataLst>
          </p:nvPr>
        </p:nvSpPr>
        <p:spPr>
          <a:xfrm>
            <a:off x="635635" y="1060450"/>
            <a:ext cx="217043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cs typeface="+mn-ea"/>
                <a:sym typeface="+mn-lt"/>
              </a:rPr>
              <a:t>设备结构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895234500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02855" y="1715135"/>
            <a:ext cx="4098290" cy="44056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koppt-矩形"/>
          <p:cNvCxnSpPr/>
          <p:nvPr>
            <p:custDataLst>
              <p:tags r:id="rId7"/>
            </p:custDataLst>
          </p:nvPr>
        </p:nvCxnSpPr>
        <p:spPr>
          <a:xfrm>
            <a:off x="691623" y="3836758"/>
            <a:ext cx="154686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koppt-矩形"/>
          <p:cNvCxnSpPr/>
          <p:nvPr>
            <p:custDataLst>
              <p:tags r:id="rId8"/>
            </p:custDataLst>
          </p:nvPr>
        </p:nvCxnSpPr>
        <p:spPr>
          <a:xfrm>
            <a:off x="2238483" y="3836758"/>
            <a:ext cx="128778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koppt-矩形"/>
          <p:cNvCxnSpPr/>
          <p:nvPr>
            <p:custDataLst>
              <p:tags r:id="rId9"/>
            </p:custDataLst>
          </p:nvPr>
        </p:nvCxnSpPr>
        <p:spPr>
          <a:xfrm>
            <a:off x="3526263" y="3836758"/>
            <a:ext cx="267843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koppt-文本框"/>
          <p:cNvSpPr/>
          <p:nvPr>
            <p:custDataLst>
              <p:tags r:id="rId10"/>
            </p:custDataLst>
          </p:nvPr>
        </p:nvSpPr>
        <p:spPr>
          <a:xfrm>
            <a:off x="635635" y="3281045"/>
            <a:ext cx="2170430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>
                <a:cs typeface="+mn-ea"/>
                <a:sym typeface="+mn-lt"/>
              </a:rPr>
              <a:t>设备特点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691515" y="3885565"/>
            <a:ext cx="6623685" cy="2381250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出入口均有高精度颗粒物浓度物联网感知模块；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可根据天气条件</a:t>
            </a:r>
            <a:r>
              <a:rPr lang="en-US" altLang="zh-CN" sz="2000" dirty="0">
                <a:cs typeface="+mn-ea"/>
                <a:sym typeface="+mn-lt"/>
              </a:rPr>
              <a:t>/</a:t>
            </a:r>
            <a:r>
              <a:rPr lang="zh-CN" altLang="en-US" sz="2000" dirty="0">
                <a:cs typeface="+mn-ea"/>
                <a:sym typeface="+mn-lt"/>
              </a:rPr>
              <a:t>空气质量情况自动调节设备运行状态；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市电或新能源，自身无</a:t>
            </a:r>
            <a:r>
              <a:rPr lang="zh-CN" altLang="en-US" sz="2000" dirty="0">
                <a:cs typeface="+mn-ea"/>
                <a:sym typeface="+mn-lt"/>
              </a:rPr>
              <a:t>二次污染；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提供手机终端随时查看设备运行情况、污染物去除效率等重要参数。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2" name="koppt-文本框"/>
          <p:cNvSpPr/>
          <p:nvPr>
            <p:custDataLst>
              <p:tags r:id="rId12"/>
            </p:custDataLst>
          </p:nvPr>
        </p:nvSpPr>
        <p:spPr>
          <a:xfrm>
            <a:off x="2352040" y="382905"/>
            <a:ext cx="868870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A24200"/>
                </a:solidFill>
                <a:cs typeface="+mn-ea"/>
                <a:sym typeface="+mn-lt"/>
              </a:rPr>
              <a:t>宣传口号：打造城市“绿色森林”，提供强大“城市之肺”，城市健康空气专家！</a:t>
            </a:r>
            <a:endParaRPr lang="zh-CN" altLang="en-US" dirty="0">
              <a:solidFill>
                <a:srgbClr val="A24200"/>
              </a:solidFill>
              <a:cs typeface="+mn-ea"/>
              <a:sym typeface="+mn-lt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35635" y="377190"/>
            <a:ext cx="1813560" cy="535305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产品简介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7" name="koppt-矩形"/>
          <p:cNvCxnSpPr/>
          <p:nvPr>
            <p:custDataLst>
              <p:tags r:id="rId1"/>
            </p:custDataLst>
          </p:nvPr>
        </p:nvCxnSpPr>
        <p:spPr>
          <a:xfrm>
            <a:off x="691623" y="1616163"/>
            <a:ext cx="154686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koppt-矩形"/>
          <p:cNvCxnSpPr/>
          <p:nvPr>
            <p:custDataLst>
              <p:tags r:id="rId2"/>
            </p:custDataLst>
          </p:nvPr>
        </p:nvCxnSpPr>
        <p:spPr>
          <a:xfrm>
            <a:off x="2238483" y="1616163"/>
            <a:ext cx="128778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koppt-矩形"/>
          <p:cNvCxnSpPr/>
          <p:nvPr>
            <p:custDataLst>
              <p:tags r:id="rId3"/>
            </p:custDataLst>
          </p:nvPr>
        </p:nvCxnSpPr>
        <p:spPr>
          <a:xfrm>
            <a:off x="3526263" y="1616163"/>
            <a:ext cx="267843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koppt-文本框"/>
          <p:cNvSpPr/>
          <p:nvPr>
            <p:custDataLst>
              <p:tags r:id="rId4"/>
            </p:custDataLst>
          </p:nvPr>
        </p:nvSpPr>
        <p:spPr>
          <a:xfrm>
            <a:off x="635635" y="1060450"/>
            <a:ext cx="522605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cs typeface="+mn-ea"/>
                <a:sym typeface="+mn-lt"/>
              </a:rPr>
              <a:t>技术参数（可根据不同应用场景进行相应</a:t>
            </a:r>
            <a:r>
              <a:rPr lang="zh-CN" altLang="en-US" b="1" dirty="0">
                <a:cs typeface="+mn-ea"/>
                <a:sym typeface="+mn-lt"/>
              </a:rPr>
              <a:t>调整）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22" name="koppt-文本框"/>
          <p:cNvSpPr/>
          <p:nvPr>
            <p:custDataLst>
              <p:tags r:id="rId5"/>
            </p:custDataLst>
          </p:nvPr>
        </p:nvSpPr>
        <p:spPr>
          <a:xfrm>
            <a:off x="2352040" y="382905"/>
            <a:ext cx="868870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A24200"/>
                </a:solidFill>
                <a:cs typeface="+mn-ea"/>
                <a:sym typeface="+mn-lt"/>
              </a:rPr>
              <a:t>“</a:t>
            </a:r>
            <a:r>
              <a:rPr lang="zh-CN" altLang="en-US" dirty="0">
                <a:solidFill>
                  <a:srgbClr val="A24200"/>
                </a:solidFill>
                <a:cs typeface="+mn-ea"/>
                <a:sym typeface="+mn-lt"/>
              </a:rPr>
              <a:t>滤森</a:t>
            </a:r>
            <a:r>
              <a:rPr lang="en-US" altLang="zh-CN" dirty="0">
                <a:solidFill>
                  <a:srgbClr val="A24200"/>
                </a:solidFill>
                <a:cs typeface="+mn-ea"/>
                <a:sym typeface="+mn-lt"/>
              </a:rPr>
              <a:t>”</a:t>
            </a:r>
            <a:r>
              <a:rPr lang="zh-CN" altLang="en-US" dirty="0">
                <a:solidFill>
                  <a:srgbClr val="A24200"/>
                </a:solidFill>
                <a:cs typeface="+mn-ea"/>
                <a:sym typeface="+mn-lt"/>
              </a:rPr>
              <a:t>：打造城市“绿色森林”，提供强大“城市之肺”，城市健康空气专家！</a:t>
            </a:r>
            <a:endParaRPr lang="zh-CN" altLang="en-US" dirty="0">
              <a:solidFill>
                <a:srgbClr val="A24200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1515" y="1737995"/>
            <a:ext cx="5310505" cy="4733925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cs typeface="+mn-ea"/>
                <a:sym typeface="+mn-lt"/>
              </a:rPr>
              <a:t>外形尺寸：</a:t>
            </a:r>
            <a:r>
              <a:rPr lang="zh-CN" altLang="en-US" sz="2000" dirty="0">
                <a:cs typeface="+mn-ea"/>
                <a:sym typeface="+mn-lt"/>
              </a:rPr>
              <a:t>高度1200mm（主体高度），柱体长38mm、宽30mm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cs typeface="+mn-ea"/>
                <a:sym typeface="+mn-lt"/>
              </a:rPr>
              <a:t>电源：</a:t>
            </a:r>
            <a:r>
              <a:rPr lang="zh-CN" altLang="en-US" sz="2000" dirty="0">
                <a:cs typeface="+mn-ea"/>
                <a:sym typeface="+mn-lt"/>
              </a:rPr>
              <a:t>220V/50HZ(单相)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cs typeface="+mn-ea"/>
                <a:sym typeface="+mn-lt"/>
              </a:rPr>
              <a:t>额定功率：</a:t>
            </a:r>
            <a:r>
              <a:rPr lang="zh-CN" altLang="en-US" sz="2000" dirty="0">
                <a:cs typeface="+mn-ea"/>
                <a:sym typeface="+mn-lt"/>
              </a:rPr>
              <a:t>6W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cs typeface="+mn-ea"/>
                <a:sym typeface="+mn-lt"/>
              </a:rPr>
              <a:t>过滤效率：</a:t>
            </a:r>
            <a:r>
              <a:rPr lang="zh-CN" altLang="en-US" sz="2000" dirty="0">
                <a:cs typeface="+mn-ea"/>
                <a:sym typeface="+mn-lt"/>
              </a:rPr>
              <a:t>99％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cs typeface="+mn-ea"/>
                <a:sym typeface="+mn-lt"/>
              </a:rPr>
              <a:t>初始风量：</a:t>
            </a:r>
            <a:r>
              <a:rPr lang="zh-CN" altLang="en-US" sz="2000" dirty="0">
                <a:cs typeface="+mn-ea"/>
                <a:sym typeface="+mn-lt"/>
              </a:rPr>
              <a:t>约300m3/h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cs typeface="+mn-ea"/>
                <a:sym typeface="+mn-lt"/>
              </a:rPr>
              <a:t>空气滤芯规格：</a:t>
            </a:r>
            <a:r>
              <a:rPr lang="zh-CN" altLang="en-US" sz="2000" dirty="0">
                <a:cs typeface="+mn-ea"/>
                <a:sym typeface="+mn-lt"/>
              </a:rPr>
              <a:t>23mm×29mm—2个 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cs typeface="+mn-ea"/>
                <a:sym typeface="+mn-lt"/>
              </a:rPr>
              <a:t>精度：</a:t>
            </a:r>
            <a:r>
              <a:rPr lang="zh-CN" altLang="en-US" sz="2000" dirty="0">
                <a:cs typeface="+mn-ea"/>
                <a:sym typeface="+mn-lt"/>
              </a:rPr>
              <a:t>1㎛</a:t>
            </a:r>
            <a:endParaRPr lang="zh-CN" altLang="en-US" sz="2000" dirty="0">
              <a:cs typeface="+mn-ea"/>
              <a:sym typeface="+mn-lt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cs typeface="+mn-ea"/>
                <a:sym typeface="+mn-lt"/>
              </a:rPr>
              <a:t>工作温度：</a:t>
            </a:r>
            <a:r>
              <a:rPr lang="zh-CN" altLang="en-US" sz="2000" dirty="0">
                <a:cs typeface="+mn-ea"/>
                <a:sym typeface="+mn-lt"/>
              </a:rPr>
              <a:t>0～50℃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43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265" y="2327275"/>
            <a:ext cx="526923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koppt-文本框"/>
          <p:cNvSpPr/>
          <p:nvPr/>
        </p:nvSpPr>
        <p:spPr>
          <a:xfrm>
            <a:off x="7119620" y="5080635"/>
            <a:ext cx="3651885" cy="321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图：立式可移动滤森设备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35479" y="377171"/>
            <a:ext cx="5669868" cy="535544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产品简介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koppt-文本框"/>
          <p:cNvSpPr/>
          <p:nvPr/>
        </p:nvSpPr>
        <p:spPr>
          <a:xfrm>
            <a:off x="635907" y="1060156"/>
            <a:ext cx="1602759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b="1" dirty="0">
                <a:cs typeface="+mn-ea"/>
                <a:sym typeface="+mn-lt"/>
              </a:rPr>
              <a:t>工作原理</a:t>
            </a:r>
            <a:endParaRPr lang="zh-CN" altLang="en-US" b="1" dirty="0">
              <a:cs typeface="+mn-ea"/>
              <a:sym typeface="+mn-lt"/>
            </a:endParaRPr>
          </a:p>
        </p:txBody>
      </p:sp>
      <p:cxnSp>
        <p:nvCxnSpPr>
          <p:cNvPr id="7" name="koppt-矩形"/>
          <p:cNvCxnSpPr/>
          <p:nvPr/>
        </p:nvCxnSpPr>
        <p:spPr>
          <a:xfrm>
            <a:off x="691623" y="1616163"/>
            <a:ext cx="154686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koppt-矩形"/>
          <p:cNvCxnSpPr/>
          <p:nvPr/>
        </p:nvCxnSpPr>
        <p:spPr>
          <a:xfrm>
            <a:off x="2238483" y="1616163"/>
            <a:ext cx="1287780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koppt-矩形"/>
          <p:cNvCxnSpPr/>
          <p:nvPr/>
        </p:nvCxnSpPr>
        <p:spPr>
          <a:xfrm>
            <a:off x="3526263" y="1616163"/>
            <a:ext cx="2678430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74700" y="1798955"/>
            <a:ext cx="5029200" cy="2389505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dirty="0">
                <a:cs typeface="+mn-ea"/>
                <a:sym typeface="+mn-lt"/>
              </a:rPr>
              <a:t>在上风向形成一道绿色森林（“滤森”）屏障，周边环境空气经由动力风机吸入到设备内部空气净化室内，自下而上或自上而下经过</a:t>
            </a:r>
            <a:r>
              <a:rPr lang="zh-CN" sz="2000" dirty="0">
                <a:cs typeface="+mn-ea"/>
                <a:sym typeface="+mn-lt"/>
              </a:rPr>
              <a:t>层层</a:t>
            </a:r>
            <a:r>
              <a:rPr sz="2000" dirty="0">
                <a:cs typeface="+mn-ea"/>
                <a:sym typeface="+mn-lt"/>
              </a:rPr>
              <a:t>过滤转化为洁净空气，再向重要点位输送过去，从而达到环境空气净化的目的</a:t>
            </a:r>
            <a:r>
              <a:rPr lang="zh-CN" sz="2000" dirty="0">
                <a:cs typeface="+mn-ea"/>
                <a:sym typeface="+mn-lt"/>
              </a:rPr>
              <a:t>。</a:t>
            </a:r>
            <a:endParaRPr lang="zh-CN" sz="2000" dirty="0">
              <a:cs typeface="+mn-ea"/>
              <a:sym typeface="+mn-lt"/>
            </a:endParaRPr>
          </a:p>
        </p:txBody>
      </p:sp>
      <p:pic>
        <p:nvPicPr>
          <p:cNvPr id="863393722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1285" y="912495"/>
            <a:ext cx="5323205" cy="106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939195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71665" y="2353310"/>
            <a:ext cx="4321810" cy="410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275882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235" y="4370705"/>
            <a:ext cx="4849495" cy="22529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koppt-文本框"/>
          <p:cNvSpPr/>
          <p:nvPr>
            <p:custDataLst>
              <p:tags r:id="rId4"/>
            </p:custDataLst>
          </p:nvPr>
        </p:nvSpPr>
        <p:spPr>
          <a:xfrm>
            <a:off x="2352040" y="382905"/>
            <a:ext cx="868870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A24200"/>
                </a:solidFill>
                <a:cs typeface="+mn-ea"/>
                <a:sym typeface="+mn-lt"/>
              </a:rPr>
              <a:t>“</a:t>
            </a:r>
            <a:r>
              <a:rPr lang="zh-CN" altLang="en-US" dirty="0">
                <a:solidFill>
                  <a:srgbClr val="A24200"/>
                </a:solidFill>
                <a:cs typeface="+mn-ea"/>
                <a:sym typeface="+mn-lt"/>
              </a:rPr>
              <a:t>滤森</a:t>
            </a:r>
            <a:r>
              <a:rPr lang="en-US" altLang="zh-CN" dirty="0">
                <a:solidFill>
                  <a:srgbClr val="A24200"/>
                </a:solidFill>
                <a:cs typeface="+mn-ea"/>
                <a:sym typeface="+mn-lt"/>
              </a:rPr>
              <a:t>”</a:t>
            </a:r>
            <a:r>
              <a:rPr lang="zh-CN" altLang="en-US" dirty="0">
                <a:solidFill>
                  <a:srgbClr val="A24200"/>
                </a:solidFill>
                <a:cs typeface="+mn-ea"/>
                <a:sym typeface="+mn-lt"/>
              </a:rPr>
              <a:t>：打造城市“绿色森林”，提供强大“城市之肺”，城市健康空气专家！</a:t>
            </a:r>
            <a:endParaRPr lang="zh-CN" altLang="en-US" dirty="0">
              <a:solidFill>
                <a:srgbClr val="A24200"/>
              </a:solidFill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5635" y="377190"/>
            <a:ext cx="5460365" cy="535305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操作方法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1515" y="1444625"/>
            <a:ext cx="10582275" cy="2359025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cs typeface="+mn-ea"/>
                <a:sym typeface="+mn-lt"/>
              </a:rPr>
              <a:t>设定PM2.5粉尘浓度的上限值与下限值、温度湿度的上限值与下限值，和每天开机、停机时间，系统就可以根据环境情况决定是否开机工作；</a:t>
            </a:r>
            <a:endParaRPr lang="zh-CN" altLang="en-US" sz="24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cs typeface="+mn-ea"/>
                <a:sym typeface="+mn-lt"/>
              </a:rPr>
              <a:t>每三个月</a:t>
            </a:r>
            <a:r>
              <a:rPr lang="en-US" altLang="zh-CN" sz="2400" dirty="0">
                <a:cs typeface="+mn-ea"/>
                <a:sym typeface="+mn-lt"/>
              </a:rPr>
              <a:t>-</a:t>
            </a:r>
            <a:r>
              <a:rPr lang="zh-CN" altLang="en-US" sz="2400" dirty="0">
                <a:cs typeface="+mn-ea"/>
                <a:sym typeface="+mn-lt"/>
              </a:rPr>
              <a:t>半年更换滤芯一次(视空气含尘量比例及滤材堵塞情况而定）；</a:t>
            </a:r>
            <a:endParaRPr lang="zh-CN" altLang="en-US" sz="24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>
                <a:cs typeface="+mn-ea"/>
                <a:sym typeface="+mn-lt"/>
              </a:rPr>
              <a:t>安装时应根据现场安装条件选择地面位置固定或机身位置固定。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2" name="koppt-文本框"/>
          <p:cNvSpPr/>
          <p:nvPr>
            <p:custDataLst>
              <p:tags r:id="rId1"/>
            </p:custDataLst>
          </p:nvPr>
        </p:nvSpPr>
        <p:spPr>
          <a:xfrm>
            <a:off x="2352040" y="382905"/>
            <a:ext cx="868870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A24200"/>
                </a:solidFill>
                <a:cs typeface="+mn-ea"/>
                <a:sym typeface="+mn-lt"/>
              </a:rPr>
              <a:t>“</a:t>
            </a:r>
            <a:r>
              <a:rPr lang="zh-CN" altLang="en-US" dirty="0">
                <a:solidFill>
                  <a:srgbClr val="A24200"/>
                </a:solidFill>
                <a:cs typeface="+mn-ea"/>
                <a:sym typeface="+mn-lt"/>
              </a:rPr>
              <a:t>滤森</a:t>
            </a:r>
            <a:r>
              <a:rPr lang="en-US" altLang="zh-CN" dirty="0">
                <a:solidFill>
                  <a:srgbClr val="A24200"/>
                </a:solidFill>
                <a:cs typeface="+mn-ea"/>
                <a:sym typeface="+mn-lt"/>
              </a:rPr>
              <a:t>”</a:t>
            </a:r>
            <a:r>
              <a:rPr lang="zh-CN" altLang="en-US" dirty="0">
                <a:solidFill>
                  <a:srgbClr val="A24200"/>
                </a:solidFill>
                <a:cs typeface="+mn-ea"/>
                <a:sym typeface="+mn-lt"/>
              </a:rPr>
              <a:t>：打造城市“绿色森林”，提供强大“城市之肺”，城市健康空气专家！</a:t>
            </a:r>
            <a:endParaRPr lang="zh-CN" altLang="en-US" dirty="0">
              <a:solidFill>
                <a:srgbClr val="A242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应用场景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67" name="Google Shape;1267;p40"/>
          <p:cNvSpPr txBox="1"/>
          <p:nvPr>
            <p:custDataLst>
              <p:tags r:id="rId1"/>
            </p:custDataLst>
          </p:nvPr>
        </p:nvSpPr>
        <p:spPr>
          <a:xfrm>
            <a:off x="2680970" y="1159510"/>
            <a:ext cx="1207135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r>
              <a:rPr lang="zh-CN" altLang="en-US" b="1" dirty="0">
                <a:cs typeface="+mn-ea"/>
                <a:sym typeface="+mn-lt"/>
              </a:rPr>
              <a:t>施工工地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95" y="2066925"/>
            <a:ext cx="5158740" cy="2974340"/>
          </a:xfrm>
          <a:prstGeom prst="rect">
            <a:avLst/>
          </a:prstGeom>
        </p:spPr>
      </p:pic>
      <p:sp>
        <p:nvSpPr>
          <p:cNvPr id="5" name="Google Shape;1267;p40"/>
          <p:cNvSpPr txBox="1"/>
          <p:nvPr>
            <p:custDataLst>
              <p:tags r:id="rId3"/>
            </p:custDataLst>
          </p:nvPr>
        </p:nvSpPr>
        <p:spPr>
          <a:xfrm>
            <a:off x="7388860" y="1159510"/>
            <a:ext cx="2337435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r>
              <a:rPr lang="zh-CN" altLang="en-US" b="1" dirty="0">
                <a:cs typeface="+mn-ea"/>
                <a:sym typeface="+mn-lt"/>
              </a:rPr>
              <a:t>车载移动式滤森设备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066925"/>
            <a:ext cx="4576445" cy="2976880"/>
          </a:xfrm>
          <a:prstGeom prst="rect">
            <a:avLst/>
          </a:prstGeom>
        </p:spPr>
      </p:pic>
      <p:sp>
        <p:nvSpPr>
          <p:cNvPr id="22" name="koppt-文本框"/>
          <p:cNvSpPr/>
          <p:nvPr>
            <p:custDataLst>
              <p:tags r:id="rId5"/>
            </p:custDataLst>
          </p:nvPr>
        </p:nvSpPr>
        <p:spPr>
          <a:xfrm>
            <a:off x="2352040" y="382905"/>
            <a:ext cx="8688705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A24200"/>
                </a:solidFill>
                <a:cs typeface="+mn-ea"/>
                <a:sym typeface="+mn-lt"/>
              </a:rPr>
              <a:t>“</a:t>
            </a:r>
            <a:r>
              <a:rPr lang="zh-CN" altLang="en-US" dirty="0">
                <a:solidFill>
                  <a:srgbClr val="A24200"/>
                </a:solidFill>
                <a:cs typeface="+mn-ea"/>
                <a:sym typeface="+mn-lt"/>
              </a:rPr>
              <a:t>滤森</a:t>
            </a:r>
            <a:r>
              <a:rPr lang="en-US" altLang="zh-CN" dirty="0">
                <a:solidFill>
                  <a:srgbClr val="A24200"/>
                </a:solidFill>
                <a:cs typeface="+mn-ea"/>
                <a:sym typeface="+mn-lt"/>
              </a:rPr>
              <a:t>”</a:t>
            </a:r>
            <a:r>
              <a:rPr lang="zh-CN" altLang="en-US" dirty="0">
                <a:solidFill>
                  <a:srgbClr val="A24200"/>
                </a:solidFill>
                <a:cs typeface="+mn-ea"/>
                <a:sym typeface="+mn-lt"/>
              </a:rPr>
              <a:t>：打造城市“绿色森林”，提供强大“城市之肺”，城市健康空气专家！</a:t>
            </a:r>
            <a:endParaRPr lang="zh-CN" altLang="en-US" dirty="0">
              <a:solidFill>
                <a:srgbClr val="A242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应用场景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67" name="Google Shape;1267;p40"/>
          <p:cNvSpPr txBox="1"/>
          <p:nvPr>
            <p:custDataLst>
              <p:tags r:id="rId1"/>
            </p:custDataLst>
          </p:nvPr>
        </p:nvSpPr>
        <p:spPr>
          <a:xfrm>
            <a:off x="2680970" y="912495"/>
            <a:ext cx="1207135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r>
              <a:rPr lang="zh-CN" altLang="en-US" b="1" dirty="0">
                <a:cs typeface="+mn-ea"/>
                <a:sym typeface="+mn-lt"/>
              </a:rPr>
              <a:t>高架</a:t>
            </a:r>
            <a:r>
              <a:rPr lang="zh-CN" altLang="en-US" b="1" dirty="0">
                <a:cs typeface="+mn-ea"/>
                <a:sym typeface="+mn-lt"/>
              </a:rPr>
              <a:t>匝道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5" name="Google Shape;1267;p40"/>
          <p:cNvSpPr txBox="1"/>
          <p:nvPr>
            <p:custDataLst>
              <p:tags r:id="rId2"/>
            </p:custDataLst>
          </p:nvPr>
        </p:nvSpPr>
        <p:spPr>
          <a:xfrm>
            <a:off x="7858125" y="912495"/>
            <a:ext cx="2337435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r>
              <a:rPr lang="zh-CN" altLang="en-US" b="1" dirty="0">
                <a:cs typeface="+mn-ea"/>
                <a:sym typeface="+mn-lt"/>
              </a:rPr>
              <a:t>道路、停车</a:t>
            </a:r>
            <a:r>
              <a:rPr lang="zh-CN" altLang="en-US" b="1" dirty="0">
                <a:cs typeface="+mn-ea"/>
                <a:sym typeface="+mn-lt"/>
              </a:rPr>
              <a:t>场</a:t>
            </a:r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" y="1431290"/>
            <a:ext cx="5939155" cy="4126230"/>
          </a:xfrm>
          <a:prstGeom prst="rect">
            <a:avLst/>
          </a:prstGeom>
        </p:spPr>
      </p:pic>
      <p:pic>
        <p:nvPicPr>
          <p:cNvPr id="110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010" y="1501140"/>
            <a:ext cx="3549650" cy="405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PA" val="v5.2.4"/>
</p:tagLst>
</file>

<file path=ppt/tags/tag11.xml><?xml version="1.0" encoding="utf-8"?>
<p:tagLst xmlns:p="http://schemas.openxmlformats.org/presentationml/2006/main">
  <p:tag name="PA" val="v5.2.4"/>
</p:tagLst>
</file>

<file path=ppt/tags/tag12.xml><?xml version="1.0" encoding="utf-8"?>
<p:tagLst xmlns:p="http://schemas.openxmlformats.org/presentationml/2006/main">
  <p:tag name="PA" val="v5.2.4"/>
</p:tagLst>
</file>

<file path=ppt/tags/tag13.xml><?xml version="1.0" encoding="utf-8"?>
<p:tagLst xmlns:p="http://schemas.openxmlformats.org/presentationml/2006/main">
  <p:tag name="PA" val="v5.2.4"/>
</p:tagLst>
</file>

<file path=ppt/tags/tag14.xml><?xml version="1.0" encoding="utf-8"?>
<p:tagLst xmlns:p="http://schemas.openxmlformats.org/presentationml/2006/main">
  <p:tag name="PA" val="v5.2.4"/>
</p:tagLst>
</file>

<file path=ppt/tags/tag15.xml><?xml version="1.0" encoding="utf-8"?>
<p:tagLst xmlns:p="http://schemas.openxmlformats.org/presentationml/2006/main">
  <p:tag name="PA" val="v5.2.4"/>
</p:tagLst>
</file>

<file path=ppt/tags/tag16.xml><?xml version="1.0" encoding="utf-8"?>
<p:tagLst xmlns:p="http://schemas.openxmlformats.org/presentationml/2006/main">
  <p:tag name="PA" val="v5.2.4"/>
</p:tagLst>
</file>

<file path=ppt/tags/tag17.xml><?xml version="1.0" encoding="utf-8"?>
<p:tagLst xmlns:p="http://schemas.openxmlformats.org/presentationml/2006/main">
  <p:tag name="PA" val="v5.2.4"/>
</p:tagLst>
</file>

<file path=ppt/tags/tag18.xml><?xml version="1.0" encoding="utf-8"?>
<p:tagLst xmlns:p="http://schemas.openxmlformats.org/presentationml/2006/main">
  <p:tag name="PA" val="v5.2.4"/>
</p:tagLst>
</file>

<file path=ppt/tags/tag19.xml><?xml version="1.0" encoding="utf-8"?>
<p:tagLst xmlns:p="http://schemas.openxmlformats.org/presentationml/2006/main">
  <p:tag name="ISLIDE.ICON" val="#16765;"/>
</p:tagLst>
</file>

<file path=ppt/tags/tag2.xml><?xml version="1.0" encoding="utf-8"?>
<p:tagLst xmlns:p="http://schemas.openxmlformats.org/presentationml/2006/main">
  <p:tag name="PA" val="v5.2.4"/>
</p:tagLst>
</file>

<file path=ppt/tags/tag20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21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22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23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24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25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26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27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28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29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3.xml><?xml version="1.0" encoding="utf-8"?>
<p:tagLst xmlns:p="http://schemas.openxmlformats.org/presentationml/2006/main">
  <p:tag name="PA" val="v5.2.4"/>
</p:tagLst>
</file>

<file path=ppt/tags/tag30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31.xml><?xml version="1.0" encoding="utf-8"?>
<p:tagLst xmlns:p="http://schemas.openxmlformats.org/presentationml/2006/main">
  <p:tag name="ISLIDE.ICON" val="#16765;"/>
</p:tagLst>
</file>

<file path=ppt/tags/tag32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33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34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35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36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37.xml><?xml version="1.0" encoding="utf-8"?>
<p:tagLst xmlns:p="http://schemas.openxmlformats.org/presentationml/2006/main">
  <p:tag name="ISLIDE.ICON" val="#16765;"/>
</p:tagLst>
</file>

<file path=ppt/tags/tag38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39.xml><?xml version="1.0" encoding="utf-8"?>
<p:tagLst xmlns:p="http://schemas.openxmlformats.org/presentationml/2006/main">
  <p:tag name="ISLIDE.ICON" val="#16765;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41.xml><?xml version="1.0" encoding="utf-8"?>
<p:tagLst xmlns:p="http://schemas.openxmlformats.org/presentationml/2006/main">
  <p:tag name="KSO_WM_DIAGRAM_VIRTUALLY_FRAME" val="{&quot;height&quot;:186.55,&quot;left&quot;:48.95,&quot;top&quot;:325.65,&quot;width&quot;:860.3}"/>
</p:tagLst>
</file>

<file path=ppt/tags/tag42.xml><?xml version="1.0" encoding="utf-8"?>
<p:tagLst xmlns:p="http://schemas.openxmlformats.org/presentationml/2006/main">
  <p:tag name="KSO_WM_DIAGRAM_VIRTUALLY_FRAME" val="{&quot;height&quot;:186.55,&quot;left&quot;:48.95,&quot;top&quot;:325.65,&quot;width&quot;:860.3}"/>
</p:tagLst>
</file>

<file path=ppt/tags/tag43.xml><?xml version="1.0" encoding="utf-8"?>
<p:tagLst xmlns:p="http://schemas.openxmlformats.org/presentationml/2006/main">
  <p:tag name="KSO_WM_DIAGRAM_VIRTUALLY_FRAME" val="{&quot;height&quot;:364.6,&quot;left&quot;:50.05,&quot;top&quot;:83.5,&quot;width&quot;:477.85}"/>
</p:tagLst>
</file>

<file path=ppt/tags/tag44.xml><?xml version="1.0" encoding="utf-8"?>
<p:tagLst xmlns:p="http://schemas.openxmlformats.org/presentationml/2006/main">
  <p:tag name="KSO_WM_DIAGRAM_VIRTUALLY_FRAME" val="{&quot;height&quot;:186.55,&quot;left&quot;:48.95,&quot;top&quot;:325.65,&quot;width&quot;:860.3}"/>
</p:tagLst>
</file>

<file path=ppt/tags/tag45.xml><?xml version="1.0" encoding="utf-8"?>
<p:tagLst xmlns:p="http://schemas.openxmlformats.org/presentationml/2006/main">
  <p:tag name="KSO_WM_DIAGRAM_VIRTUALLY_FRAME" val="{&quot;height&quot;:186.55,&quot;left&quot;:48.95,&quot;top&quot;:325.65,&quot;width&quot;:860.3}"/>
</p:tagLst>
</file>

<file path=ppt/tags/tag46.xml><?xml version="1.0" encoding="utf-8"?>
<p:tagLst xmlns:p="http://schemas.openxmlformats.org/presentationml/2006/main">
  <p:tag name="KSO_WPP_MARK_KEY" val="264d16cd-839d-4aa7-99a7-ac9bcced51da"/>
  <p:tag name="COMMONDATA" val="eyJoZGlkIjoiYzZjMTQ4NmQzMzY1NDJjNzYyOGYzNzcwNmQyOWYwY2MifQ=="/>
  <p:tag name="commondata" val="eyJoZGlkIjoiNjM5Zjc1ZjU4YTZkNWRjNDMzZGI0YmI0NDlkMTI1ZWQifQ=="/>
</p:tagLst>
</file>

<file path=ppt/tags/tag5.xml><?xml version="1.0" encoding="utf-8"?>
<p:tagLst xmlns:p="http://schemas.openxmlformats.org/presentationml/2006/main">
  <p:tag name="PA" val="v5.2.4"/>
</p:tagLst>
</file>

<file path=ppt/tags/tag6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PA" val="v5.2.4"/>
</p:tagLst>
</file>

<file path=ppt/tags/tag9.xml><?xml version="1.0" encoding="utf-8"?>
<p:tagLst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4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111"/>
      </a:accent1>
      <a:accent2>
        <a:srgbClr val="E41E0F"/>
      </a:accent2>
      <a:accent3>
        <a:srgbClr val="172B8C"/>
      </a:accent3>
      <a:accent4>
        <a:srgbClr val="2CA594"/>
      </a:accent4>
      <a:accent5>
        <a:srgbClr val="A2C902"/>
      </a:accent5>
      <a:accent6>
        <a:srgbClr val="068D49"/>
      </a:accent6>
      <a:hlink>
        <a:srgbClr val="0563C1"/>
      </a:hlink>
      <a:folHlink>
        <a:srgbClr val="954F72"/>
      </a:folHlink>
    </a:clrScheme>
    <a:fontScheme name="阿里巴巴">
      <a:majorFont>
        <a:latin typeface="Arial"/>
        <a:ea typeface="汉仪雅酷黑简"/>
        <a:cs typeface=""/>
      </a:majorFont>
      <a:minorFont>
        <a:latin typeface="Arial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3A120C"/>
      </a:dk2>
      <a:lt2>
        <a:srgbClr val="FDF5F4"/>
      </a:lt2>
      <a:accent1>
        <a:srgbClr val="BA3926"/>
      </a:accent1>
      <a:accent2>
        <a:srgbClr val="B43719"/>
      </a:accent2>
      <a:accent3>
        <a:srgbClr val="BC4126"/>
      </a:accent3>
      <a:accent4>
        <a:srgbClr val="C5482E"/>
      </a:accent4>
      <a:accent5>
        <a:srgbClr val="B7411D"/>
      </a:accent5>
      <a:accent6>
        <a:srgbClr val="E66448"/>
      </a:accent6>
      <a:hlink>
        <a:srgbClr val="0026E5"/>
      </a:hlink>
      <a:folHlink>
        <a:srgbClr val="7E1FAD"/>
      </a:folHlink>
    </a:clrScheme>
    <a:fontScheme name="阿里巴巴">
      <a:majorFont>
        <a:latin typeface="Arial"/>
        <a:ea typeface="汉仪雅酷黑简"/>
        <a:cs typeface=""/>
      </a:majorFont>
      <a:minorFont>
        <a:latin typeface="Arial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通用模板</Template>
  <TotalTime>0</TotalTime>
  <Words>1170</Words>
  <Application>WPS 演示</Application>
  <PresentationFormat>宽屏</PresentationFormat>
  <Paragraphs>97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2" baseType="lpstr">
      <vt:lpstr>Arial</vt:lpstr>
      <vt:lpstr>宋体</vt:lpstr>
      <vt:lpstr>Wingdings</vt:lpstr>
      <vt:lpstr>阿里巴巴普惠体 B</vt:lpstr>
      <vt:lpstr>汉仪雅酷黑简</vt:lpstr>
      <vt:lpstr>黑体</vt:lpstr>
      <vt:lpstr>Radikal</vt:lpstr>
      <vt:lpstr>阿里巴巴普惠体 R</vt:lpstr>
      <vt:lpstr>微软雅黑</vt:lpstr>
      <vt:lpstr>Bahnschrift</vt:lpstr>
      <vt:lpstr>Arial Black</vt:lpstr>
      <vt:lpstr>Open Sans</vt:lpstr>
      <vt:lpstr>Segoe Print</vt:lpstr>
      <vt:lpstr>Agency FB</vt:lpstr>
      <vt:lpstr>Trebuchet MS</vt:lpstr>
      <vt:lpstr>阿里巴巴普惠体</vt:lpstr>
      <vt:lpstr>等线</vt:lpstr>
      <vt:lpstr>Arial Unicode MS</vt:lpstr>
      <vt:lpstr>Calibri</vt:lpstr>
      <vt:lpstr>阿里巴巴普惠体 R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Edison</dc:creator>
  <cp:lastModifiedBy>孔彬彬</cp:lastModifiedBy>
  <cp:revision>70</cp:revision>
  <dcterms:created xsi:type="dcterms:W3CDTF">2024-06-01T01:00:00Z</dcterms:created>
  <dcterms:modified xsi:type="dcterms:W3CDTF">2024-11-12T13:41:33Z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346025640_embed</vt:lpwstr>
  </property>
  <property fmtid="{D5CDD505-2E9C-101B-9397-08002B2CF9AE}" pid="3" name="ICV">
    <vt:lpwstr>9F2C12AAAA044E48B5CD294FBD0F4437_13</vt:lpwstr>
  </property>
  <property fmtid="{D5CDD505-2E9C-101B-9397-08002B2CF9AE}" pid="4" name="KSOProductBuildVer">
    <vt:lpwstr>2052-12.1.0.18608</vt:lpwstr>
  </property>
</Properties>
</file>